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9144000"/>
  <p:notesSz cx="6858000" cy="9144000"/>
  <p:embeddedFontLst>
    <p:embeddedFont>
      <p:font typeface="Roboto"/>
      <p:regular r:id="rId39"/>
      <p:bold r:id="rId40"/>
      <p:italic r:id="rId41"/>
      <p:boldItalic r:id="rId42"/>
    </p:embeddedFont>
    <p:embeddedFont>
      <p:font typeface="Franklin Gothic"/>
      <p:bold r:id="rId43"/>
    </p:embeddedFont>
    <p:embeddedFont>
      <p:font typeface="Libre Baskerville"/>
      <p:regular r:id="rId44"/>
      <p:bold r:id="rId45"/>
      <p: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7" roundtripDataSignature="AMtx7milOYselilHbdsGIMpeiPfK54eq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86BEA3-D935-4B01-9945-7FA9E6B9FCCD}">
  <a:tblStyle styleId="{0A86BEA3-D935-4B01-9945-7FA9E6B9FCCD}"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LibreBaskerville-regular.fntdata"/><Relationship Id="rId21" Type="http://schemas.openxmlformats.org/officeDocument/2006/relationships/slide" Target="slides/slide15.xml"/><Relationship Id="rId43" Type="http://schemas.openxmlformats.org/officeDocument/2006/relationships/font" Target="fonts/FranklinGothic-bold.fntdata"/><Relationship Id="rId24" Type="http://schemas.openxmlformats.org/officeDocument/2006/relationships/slide" Target="slides/slide18.xml"/><Relationship Id="rId46" Type="http://schemas.openxmlformats.org/officeDocument/2006/relationships/font" Target="fonts/LibreBaskerville-italic.fntdata"/><Relationship Id="rId23" Type="http://schemas.openxmlformats.org/officeDocument/2006/relationships/slide" Target="slides/slide17.xml"/><Relationship Id="rId45" Type="http://schemas.openxmlformats.org/officeDocument/2006/relationships/font" Target="fonts/LibreBaskervill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 name="Google Shape;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da31846fa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bda31846fa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da31847db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bda31847db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d01e60646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ed01e60646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da31847db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bda31847d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da31846fa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bda31846fa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We have optimixed our page by</a:t>
            </a:r>
            <a:endParaRPr/>
          </a:p>
          <a:p>
            <a:pPr indent="0" lvl="0" marL="0" rtl="0" algn="l">
              <a:lnSpc>
                <a:spcPct val="115000"/>
              </a:lnSpc>
              <a:spcBef>
                <a:spcPts val="1700"/>
              </a:spcBef>
              <a:spcAft>
                <a:spcPts val="0"/>
              </a:spcAft>
              <a:buClr>
                <a:schemeClr val="dk1"/>
              </a:buClr>
              <a:buSzPts val="1100"/>
              <a:buFont typeface="Arial"/>
              <a:buNone/>
            </a:pPr>
            <a:r>
              <a:rPr lang="en-GB">
                <a:solidFill>
                  <a:srgbClr val="424A4F"/>
                </a:solidFill>
                <a:highlight>
                  <a:srgbClr val="FFFFFF"/>
                </a:highlight>
              </a:rPr>
              <a:t>Minify CSS, JavaScript, and HTML</a:t>
            </a:r>
            <a:endParaRPr>
              <a:solidFill>
                <a:srgbClr val="424A4F"/>
              </a:solidFill>
              <a:highlight>
                <a:srgbClr val="FFFFFF"/>
              </a:highlight>
            </a:endParaRPr>
          </a:p>
          <a:p>
            <a:pPr indent="0" lvl="0" marL="0" rtl="0" algn="l">
              <a:lnSpc>
                <a:spcPct val="115000"/>
              </a:lnSpc>
              <a:spcBef>
                <a:spcPts val="1700"/>
              </a:spcBef>
              <a:spcAft>
                <a:spcPts val="0"/>
              </a:spcAft>
              <a:buClr>
                <a:schemeClr val="dk1"/>
              </a:buClr>
              <a:buSzPts val="1100"/>
              <a:buFont typeface="Arial"/>
              <a:buNone/>
            </a:pPr>
            <a:r>
              <a:rPr lang="en-GB">
                <a:solidFill>
                  <a:srgbClr val="424A4F"/>
                </a:solidFill>
                <a:highlight>
                  <a:srgbClr val="FFFFFF"/>
                </a:highlight>
              </a:rPr>
              <a:t>Optimize images</a:t>
            </a:r>
            <a:endParaRPr>
              <a:solidFill>
                <a:srgbClr val="424A4F"/>
              </a:solidFill>
              <a:highlight>
                <a:srgbClr val="FFFFFF"/>
              </a:highlight>
            </a:endParaRPr>
          </a:p>
          <a:p>
            <a:pPr indent="0" lvl="0" marL="0" rtl="0" algn="l">
              <a:lnSpc>
                <a:spcPct val="100000"/>
              </a:lnSpc>
              <a:spcBef>
                <a:spcPts val="200"/>
              </a:spcBef>
              <a:spcAft>
                <a:spcPts val="0"/>
              </a:spcAft>
              <a:buSzPts val="1400"/>
              <a:buNone/>
            </a:pPr>
            <a:r>
              <a:rPr lang="en-GB"/>
              <a:t>Security for passwords md5 encrytion</a:t>
            </a:r>
            <a:endParaRPr/>
          </a:p>
          <a:p>
            <a:pPr indent="0" lvl="0" marL="0" rtl="0" algn="l">
              <a:lnSpc>
                <a:spcPct val="100000"/>
              </a:lnSpc>
              <a:spcBef>
                <a:spcPts val="0"/>
              </a:spcBef>
              <a:spcAft>
                <a:spcPts val="0"/>
              </a:spcAft>
              <a:buSzPts val="1400"/>
              <a:buNone/>
            </a:pPr>
            <a:r>
              <a:rPr lang="en-GB"/>
              <a:t>Ssl security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da31847db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bda31847db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da31847db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bda31847db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da31847db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bda31847d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de055187d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ede055187d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 name="Google Shape;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de055187d_1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ede055187d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de055187d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ede055187d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de055187d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ede055187d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22c9fb19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f22c9fb19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22c9fb194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f22c9fb194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22c9fb194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22c9fb19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de055187d_1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ede055187d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de055187d_1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ede055187d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de055187d_1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ede055187d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de055187d_1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ede055187d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 name="Google Shape;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de055187d_1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ede055187d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de055187d_1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ede055187d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da31847db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bda31847d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da31846fa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bda31846fa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 name="Shape 7"/>
        <p:cNvGrpSpPr/>
        <p:nvPr/>
      </p:nvGrpSpPr>
      <p:grpSpPr>
        <a:xfrm>
          <a:off x="0" y="0"/>
          <a:ext cx="0" cy="0"/>
          <a:chOff x="0" y="0"/>
          <a:chExt cx="0" cy="0"/>
        </a:xfrm>
      </p:grpSpPr>
      <p:sp>
        <p:nvSpPr>
          <p:cNvPr id="8" name="Google Shape;8;p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4"/>
          <p:cNvSpPr/>
          <p:nvPr/>
        </p:nvSpPr>
        <p:spPr>
          <a:xfrm flipH="1">
            <a:off x="18" y="67300"/>
            <a:ext cx="9143982" cy="1002186"/>
          </a:xfrm>
          <a:prstGeom prst="flowChartDocument">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4"/>
          <p:cNvSpPr/>
          <p:nvPr/>
        </p:nvSpPr>
        <p:spPr>
          <a:xfrm flipH="1">
            <a:off x="18" y="0"/>
            <a:ext cx="9143982" cy="1002186"/>
          </a:xfrm>
          <a:prstGeom prst="flowChartDocumen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
          <p:cNvSpPr/>
          <p:nvPr/>
        </p:nvSpPr>
        <p:spPr>
          <a:xfrm>
            <a:off x="-11025" y="6072300"/>
            <a:ext cx="9155100" cy="785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4"/>
          <p:cNvGrpSpPr/>
          <p:nvPr/>
        </p:nvGrpSpPr>
        <p:grpSpPr>
          <a:xfrm>
            <a:off x="25" y="6072300"/>
            <a:ext cx="9052250" cy="938100"/>
            <a:chOff x="25" y="5996100"/>
            <a:chExt cx="9052250" cy="938100"/>
          </a:xfrm>
        </p:grpSpPr>
        <p:sp>
          <p:nvSpPr>
            <p:cNvPr id="13" name="Google Shape;13;p4"/>
            <p:cNvSpPr txBox="1"/>
            <p:nvPr/>
          </p:nvSpPr>
          <p:spPr>
            <a:xfrm>
              <a:off x="25" y="5996100"/>
              <a:ext cx="3572100" cy="93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050"/>
                <a:buFont typeface="Georgia"/>
                <a:buNone/>
              </a:pPr>
              <a:r>
                <a:rPr b="1" i="0" lang="en-GB" sz="1050" u="none" cap="none" strike="noStrike">
                  <a:solidFill>
                    <a:srgbClr val="FFFFFF"/>
                  </a:solidFill>
                  <a:latin typeface="Georgia"/>
                  <a:ea typeface="Georgia"/>
                  <a:cs typeface="Georgia"/>
                  <a:sym typeface="Georgia"/>
                </a:rPr>
                <a:t>MISSION</a:t>
              </a:r>
              <a:endParaRPr b="1" i="0" sz="1050" u="none" cap="none" strike="noStrike">
                <a:solidFill>
                  <a:srgbClr val="FFFFFF"/>
                </a:solidFill>
                <a:latin typeface="Georgia"/>
                <a:ea typeface="Georgia"/>
                <a:cs typeface="Georgia"/>
                <a:sym typeface="Georgia"/>
              </a:endParaRPr>
            </a:p>
            <a:p>
              <a:pPr indent="0" lvl="0" marL="0" marR="0" rtl="0" algn="ctr">
                <a:lnSpc>
                  <a:spcPct val="100000"/>
                </a:lnSpc>
                <a:spcBef>
                  <a:spcPts val="0"/>
                </a:spcBef>
                <a:spcAft>
                  <a:spcPts val="0"/>
                </a:spcAft>
                <a:buClr>
                  <a:srgbClr val="FFFFFF"/>
                </a:buClr>
                <a:buSzPts val="900"/>
                <a:buFont typeface="Georgia"/>
                <a:buNone/>
              </a:pPr>
              <a:r>
                <a:rPr b="0" i="0" lang="en-GB" sz="900" u="none" cap="none" strike="noStrike">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b="0" i="0" sz="900" u="none" cap="none" strike="noStrike">
                <a:solidFill>
                  <a:srgbClr val="FFFFFF"/>
                </a:solidFill>
                <a:latin typeface="Georgia"/>
                <a:ea typeface="Georgia"/>
                <a:cs typeface="Georgia"/>
                <a:sym typeface="Georgia"/>
              </a:endParaRPr>
            </a:p>
          </p:txBody>
        </p:sp>
        <p:sp>
          <p:nvSpPr>
            <p:cNvPr id="14" name="Google Shape;14;p4"/>
            <p:cNvSpPr txBox="1"/>
            <p:nvPr/>
          </p:nvSpPr>
          <p:spPr>
            <a:xfrm>
              <a:off x="3709075" y="5996100"/>
              <a:ext cx="2030700" cy="641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050"/>
                <a:buFont typeface="Georgia"/>
                <a:buNone/>
              </a:pPr>
              <a:r>
                <a:rPr b="1" i="0" lang="en-GB" sz="1050" u="none" cap="none" strike="noStrike">
                  <a:solidFill>
                    <a:srgbClr val="FFFFFF"/>
                  </a:solidFill>
                  <a:latin typeface="Georgia"/>
                  <a:ea typeface="Georgia"/>
                  <a:cs typeface="Georgia"/>
                  <a:sym typeface="Georgia"/>
                </a:rPr>
                <a:t>VISION</a:t>
              </a:r>
              <a:endParaRPr b="1" i="0" sz="1050" u="none" cap="none" strike="noStrike">
                <a:solidFill>
                  <a:srgbClr val="FFFFFF"/>
                </a:solidFill>
                <a:latin typeface="Georgia"/>
                <a:ea typeface="Georgia"/>
                <a:cs typeface="Georgia"/>
                <a:sym typeface="Georgia"/>
              </a:endParaRPr>
            </a:p>
            <a:p>
              <a:pPr indent="0" lvl="0" marL="0" marR="0" rtl="0" algn="ctr">
                <a:lnSpc>
                  <a:spcPct val="100000"/>
                </a:lnSpc>
                <a:spcBef>
                  <a:spcPts val="0"/>
                </a:spcBef>
                <a:spcAft>
                  <a:spcPts val="0"/>
                </a:spcAft>
                <a:buClr>
                  <a:srgbClr val="FFFFFF"/>
                </a:buClr>
                <a:buSzPts val="900"/>
                <a:buFont typeface="Georgia"/>
                <a:buNone/>
              </a:pPr>
              <a:r>
                <a:rPr b="0" i="0" lang="en-GB" sz="900" u="none" cap="none" strike="noStrike">
                  <a:solidFill>
                    <a:srgbClr val="FFFFFF"/>
                  </a:solidFill>
                  <a:latin typeface="Georgia"/>
                  <a:ea typeface="Georgia"/>
                  <a:cs typeface="Georgia"/>
                  <a:sym typeface="Georgia"/>
                </a:rPr>
                <a:t>Excellence and Service</a:t>
              </a:r>
              <a:endParaRPr b="0" i="0" sz="900" u="none" cap="none" strike="noStrike">
                <a:solidFill>
                  <a:srgbClr val="FFFFFF"/>
                </a:solidFill>
                <a:latin typeface="Georgia"/>
                <a:ea typeface="Georgia"/>
                <a:cs typeface="Georgia"/>
                <a:sym typeface="Georgia"/>
              </a:endParaRPr>
            </a:p>
          </p:txBody>
        </p:sp>
        <p:sp>
          <p:nvSpPr>
            <p:cNvPr id="15" name="Google Shape;15;p4"/>
            <p:cNvSpPr txBox="1"/>
            <p:nvPr/>
          </p:nvSpPr>
          <p:spPr>
            <a:xfrm>
              <a:off x="6067875" y="5996100"/>
              <a:ext cx="2984400" cy="93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050"/>
                <a:buFont typeface="Georgia"/>
                <a:buNone/>
              </a:pPr>
              <a:r>
                <a:rPr b="1" i="0" lang="en-GB" sz="1050" u="none" cap="none" strike="noStrike">
                  <a:solidFill>
                    <a:srgbClr val="FFFFFF"/>
                  </a:solidFill>
                  <a:latin typeface="Georgia"/>
                  <a:ea typeface="Georgia"/>
                  <a:cs typeface="Georgia"/>
                  <a:sym typeface="Georgia"/>
                </a:rPr>
                <a:t>CORE   VALUES</a:t>
              </a:r>
              <a:endParaRPr b="1" i="0" sz="1050" u="none" cap="none" strike="noStrike">
                <a:solidFill>
                  <a:srgbClr val="FFFFFF"/>
                </a:solidFill>
                <a:latin typeface="Georgia"/>
                <a:ea typeface="Georgia"/>
                <a:cs typeface="Georgia"/>
                <a:sym typeface="Georgia"/>
              </a:endParaRPr>
            </a:p>
            <a:p>
              <a:pPr indent="0" lvl="0" marL="0" marR="0" rtl="0" algn="ctr">
                <a:lnSpc>
                  <a:spcPct val="100000"/>
                </a:lnSpc>
                <a:spcBef>
                  <a:spcPts val="0"/>
                </a:spcBef>
                <a:spcAft>
                  <a:spcPts val="0"/>
                </a:spcAft>
                <a:buClr>
                  <a:srgbClr val="FFFFFF"/>
                </a:buClr>
                <a:buSzPts val="900"/>
                <a:buFont typeface="Georgia"/>
                <a:buNone/>
              </a:pPr>
              <a:r>
                <a:rPr b="0" i="0" lang="en-GB" sz="900" u="none" cap="none" strike="noStrike">
                  <a:solidFill>
                    <a:srgbClr val="FFFFFF"/>
                  </a:solidFill>
                  <a:latin typeface="Georgia"/>
                  <a:ea typeface="Georgia"/>
                  <a:cs typeface="Georgia"/>
                  <a:sym typeface="Georgia"/>
                </a:rPr>
                <a:t>Faith in God |  Moral Uprightness</a:t>
              </a:r>
              <a:br>
                <a:rPr b="0" i="0" lang="en-GB" sz="900" u="none" cap="none" strike="noStrike">
                  <a:solidFill>
                    <a:srgbClr val="FFFFFF"/>
                  </a:solidFill>
                  <a:latin typeface="Georgia"/>
                  <a:ea typeface="Georgia"/>
                  <a:cs typeface="Georgia"/>
                  <a:sym typeface="Georgia"/>
                </a:rPr>
              </a:br>
              <a:r>
                <a:rPr b="0" i="0" lang="en-GB" sz="900" u="none" cap="none" strike="noStrike">
                  <a:solidFill>
                    <a:srgbClr val="FFFFFF"/>
                  </a:solidFill>
                  <a:latin typeface="Georgia"/>
                  <a:ea typeface="Georgia"/>
                  <a:cs typeface="Georgia"/>
                  <a:sym typeface="Georgia"/>
                </a:rPr>
                <a:t> Love of Fellow Beings   </a:t>
              </a:r>
              <a:br>
                <a:rPr b="0" i="0" lang="en-GB" sz="900" u="none" cap="none" strike="noStrike">
                  <a:solidFill>
                    <a:srgbClr val="FFFFFF"/>
                  </a:solidFill>
                  <a:latin typeface="Georgia"/>
                  <a:ea typeface="Georgia"/>
                  <a:cs typeface="Georgia"/>
                  <a:sym typeface="Georgia"/>
                </a:rPr>
              </a:br>
              <a:r>
                <a:rPr b="0" i="0" lang="en-GB" sz="900" u="none" cap="none" strike="noStrike">
                  <a:solidFill>
                    <a:srgbClr val="FFFFFF"/>
                  </a:solidFill>
                  <a:latin typeface="Georgia"/>
                  <a:ea typeface="Georgia"/>
                  <a:cs typeface="Georgia"/>
                  <a:sym typeface="Georgia"/>
                </a:rPr>
                <a:t>Social Responsibility | Pursuit of Excellence</a:t>
              </a:r>
              <a:endParaRPr b="0" i="0" sz="900" u="none" cap="none" strike="noStrike">
                <a:solidFill>
                  <a:srgbClr val="FFFFFF"/>
                </a:solidFill>
                <a:latin typeface="Georgia"/>
                <a:ea typeface="Georgia"/>
                <a:cs typeface="Georgia"/>
                <a:sym typeface="Georgia"/>
              </a:endParaRPr>
            </a:p>
          </p:txBody>
        </p:sp>
      </p:grpSp>
      <p:pic>
        <p:nvPicPr>
          <p:cNvPr id="16" name="Google Shape;16;p4"/>
          <p:cNvPicPr preferRelativeResize="0"/>
          <p:nvPr/>
        </p:nvPicPr>
        <p:blipFill rotWithShape="1">
          <a:blip r:embed="rId2">
            <a:alphaModFix/>
          </a:blip>
          <a:srcRect b="0" l="0" r="0" t="0"/>
          <a:stretch/>
        </p:blipFill>
        <p:spPr>
          <a:xfrm>
            <a:off x="5943450" y="0"/>
            <a:ext cx="2764676" cy="10022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7" name="Shape 17"/>
        <p:cNvGrpSpPr/>
        <p:nvPr/>
      </p:nvGrpSpPr>
      <p:grpSpPr>
        <a:xfrm>
          <a:off x="0" y="0"/>
          <a:ext cx="0" cy="0"/>
          <a:chOff x="0" y="0"/>
          <a:chExt cx="0" cy="0"/>
        </a:xfrm>
      </p:grpSpPr>
      <p:sp>
        <p:nvSpPr>
          <p:cNvPr id="18" name="Google Shape;18;p5"/>
          <p:cNvSpPr txBox="1"/>
          <p:nvPr>
            <p:ph idx="12" type="sldNum"/>
          </p:nvPr>
        </p:nvSpPr>
        <p:spPr>
          <a:xfrm>
            <a:off x="8458200" y="596729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1"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9" name="Google Shape;19;p5"/>
          <p:cNvSpPr/>
          <p:nvPr/>
        </p:nvSpPr>
        <p:spPr>
          <a:xfrm>
            <a:off x="-11025" y="6491999"/>
            <a:ext cx="9155100" cy="3660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
          <p:cNvSpPr txBox="1"/>
          <p:nvPr/>
        </p:nvSpPr>
        <p:spPr>
          <a:xfrm>
            <a:off x="3037725" y="6596566"/>
            <a:ext cx="3057600" cy="15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Vision : Excellence and Service</a:t>
            </a:r>
            <a:endParaRPr b="0" i="0" sz="1400" u="none" cap="none" strike="noStrike">
              <a:solidFill>
                <a:srgbClr val="FFFFFF"/>
              </a:solidFill>
              <a:latin typeface="Georgia"/>
              <a:ea typeface="Georgia"/>
              <a:cs typeface="Georgia"/>
              <a:sym typeface="Georgia"/>
            </a:endParaRPr>
          </a:p>
        </p:txBody>
      </p:sp>
      <p:sp>
        <p:nvSpPr>
          <p:cNvPr id="21" name="Google Shape;21;p5"/>
          <p:cNvSpPr/>
          <p:nvPr/>
        </p:nvSpPr>
        <p:spPr>
          <a:xfrm rot="10800000">
            <a:off x="6945800" y="51447"/>
            <a:ext cx="2207100" cy="3807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
          <p:cNvSpPr/>
          <p:nvPr/>
        </p:nvSpPr>
        <p:spPr>
          <a:xfrm rot="10800000">
            <a:off x="-2200" y="-6"/>
            <a:ext cx="9155100" cy="248100"/>
          </a:xfrm>
          <a:prstGeom prst="round2SameRect">
            <a:avLst>
              <a:gd fmla="val 12503" name="adj1"/>
              <a:gd fmla="val 0" name="adj2"/>
            </a:avLst>
          </a:prstGeom>
          <a:solidFill>
            <a:srgbClr val="0B5394"/>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
          <p:cNvSpPr txBox="1"/>
          <p:nvPr/>
        </p:nvSpPr>
        <p:spPr>
          <a:xfrm>
            <a:off x="6945800" y="73500"/>
            <a:ext cx="22071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Georgia"/>
              <a:buNone/>
            </a:pPr>
            <a:r>
              <a:rPr b="0" i="0" lang="en-GB" sz="1400" u="none" cap="none" strike="noStrike">
                <a:solidFill>
                  <a:srgbClr val="FFFFFF"/>
                </a:solidFill>
                <a:latin typeface="Georgia"/>
                <a:ea typeface="Georgia"/>
                <a:cs typeface="Georgia"/>
                <a:sym typeface="Georgia"/>
              </a:rPr>
              <a:t>CHRIST</a:t>
            </a:r>
            <a:br>
              <a:rPr b="0" i="0" lang="en-GB" sz="1400" u="none" cap="none" strike="noStrike">
                <a:solidFill>
                  <a:srgbClr val="FFFFFF"/>
                </a:solidFill>
                <a:latin typeface="Georgia"/>
                <a:ea typeface="Georgia"/>
                <a:cs typeface="Georgia"/>
                <a:sym typeface="Georgia"/>
              </a:rPr>
            </a:br>
            <a:r>
              <a:rPr b="0" i="0" lang="en-GB" sz="1200" u="none" cap="none" strike="noStrike">
                <a:solidFill>
                  <a:srgbClr val="FFFFFF"/>
                </a:solidFill>
                <a:latin typeface="Georgia"/>
                <a:ea typeface="Georgia"/>
                <a:cs typeface="Georgia"/>
                <a:sym typeface="Georgia"/>
              </a:rPr>
              <a:t>Deemed to be University</a:t>
            </a:r>
            <a:endParaRPr b="0" i="0" sz="1200" u="none" cap="none" strike="noStrike">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8.jp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7" name="Shape 27"/>
        <p:cNvGrpSpPr/>
        <p:nvPr/>
      </p:nvGrpSpPr>
      <p:grpSpPr>
        <a:xfrm>
          <a:off x="0" y="0"/>
          <a:ext cx="0" cy="0"/>
          <a:chOff x="0" y="0"/>
          <a:chExt cx="0" cy="0"/>
        </a:xfrm>
      </p:grpSpPr>
      <p:sp>
        <p:nvSpPr>
          <p:cNvPr id="28" name="Google Shape;28;p1"/>
          <p:cNvSpPr txBox="1"/>
          <p:nvPr/>
        </p:nvSpPr>
        <p:spPr>
          <a:xfrm>
            <a:off x="5559950" y="2314300"/>
            <a:ext cx="3357900" cy="200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0" i="0" lang="en-GB" sz="6200" u="none" cap="none" strike="noStrike">
                <a:solidFill>
                  <a:schemeClr val="dk1"/>
                </a:solidFill>
                <a:latin typeface="Franklin Gothic"/>
                <a:ea typeface="Franklin Gothic"/>
                <a:cs typeface="Franklin Gothic"/>
                <a:sym typeface="Franklin Gothic"/>
              </a:rPr>
              <a:t>SP</a:t>
            </a:r>
            <a:endParaRPr b="0" i="0" sz="6200" u="none" cap="none" strike="noStrike">
              <a:solidFill>
                <a:schemeClr val="dk1"/>
              </a:solidFill>
              <a:latin typeface="Franklin Gothic"/>
              <a:ea typeface="Franklin Gothic"/>
              <a:cs typeface="Franklin Gothic"/>
              <a:sym typeface="Franklin Gothic"/>
            </a:endParaRPr>
          </a:p>
          <a:p>
            <a:pPr indent="0" lvl="0" marL="0" marR="0" rtl="0" algn="l">
              <a:lnSpc>
                <a:spcPct val="100000"/>
              </a:lnSpc>
              <a:spcBef>
                <a:spcPts val="0"/>
              </a:spcBef>
              <a:spcAft>
                <a:spcPts val="0"/>
              </a:spcAft>
              <a:buClr>
                <a:srgbClr val="000000"/>
              </a:buClr>
              <a:buSzPts val="7200"/>
              <a:buFont typeface="Arial"/>
              <a:buNone/>
            </a:pPr>
            <a:r>
              <a:rPr b="0" i="0" lang="en-GB" sz="6200" u="none" cap="none" strike="noStrike">
                <a:solidFill>
                  <a:schemeClr val="dk1"/>
                </a:solidFill>
                <a:latin typeface="Franklin Gothic"/>
                <a:ea typeface="Franklin Gothic"/>
                <a:cs typeface="Franklin Gothic"/>
                <a:sym typeface="Franklin Gothic"/>
              </a:rPr>
              <a:t>PROJECT</a:t>
            </a:r>
            <a:endParaRPr b="0" i="0" sz="400" u="none" cap="none" strike="noStrike">
              <a:solidFill>
                <a:schemeClr val="dk1"/>
              </a:solidFill>
              <a:latin typeface="Arial"/>
              <a:ea typeface="Arial"/>
              <a:cs typeface="Arial"/>
              <a:sym typeface="Arial"/>
            </a:endParaRPr>
          </a:p>
        </p:txBody>
      </p:sp>
      <p:sp>
        <p:nvSpPr>
          <p:cNvPr id="29" name="Google Shape;29;p1"/>
          <p:cNvSpPr/>
          <p:nvPr/>
        </p:nvSpPr>
        <p:spPr>
          <a:xfrm>
            <a:off x="150828" y="1239230"/>
            <a:ext cx="8766928" cy="131975"/>
          </a:xfrm>
          <a:prstGeom prst="rect">
            <a:avLst/>
          </a:prstGeom>
          <a:solidFill>
            <a:schemeClr val="dk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 name="Google Shape;30;p1"/>
          <p:cNvSpPr/>
          <p:nvPr/>
        </p:nvSpPr>
        <p:spPr>
          <a:xfrm>
            <a:off x="150828" y="5750744"/>
            <a:ext cx="8766928" cy="131975"/>
          </a:xfrm>
          <a:prstGeom prst="rect">
            <a:avLst/>
          </a:prstGeom>
          <a:solidFill>
            <a:schemeClr val="dk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 name="Google Shape;31;p1"/>
          <p:cNvPicPr preferRelativeResize="0"/>
          <p:nvPr/>
        </p:nvPicPr>
        <p:blipFill rotWithShape="1">
          <a:blip r:embed="rId4">
            <a:alphaModFix/>
          </a:blip>
          <a:srcRect b="0" l="0" r="0" t="0"/>
          <a:stretch/>
        </p:blipFill>
        <p:spPr>
          <a:xfrm>
            <a:off x="150825" y="1661788"/>
            <a:ext cx="5060925" cy="3798375"/>
          </a:xfrm>
          <a:prstGeom prst="rect">
            <a:avLst/>
          </a:prstGeom>
          <a:noFill/>
          <a:ln>
            <a:noFill/>
          </a:ln>
        </p:spPr>
      </p:pic>
      <p:sp>
        <p:nvSpPr>
          <p:cNvPr id="32" name="Google Shape;32;p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
        <p:nvSpPr>
          <p:cNvPr id="33" name="Google Shape;33;p1"/>
          <p:cNvSpPr txBox="1"/>
          <p:nvPr/>
        </p:nvSpPr>
        <p:spPr>
          <a:xfrm>
            <a:off x="5738900" y="43153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Franklin Gothic"/>
                <a:ea typeface="Franklin Gothic"/>
                <a:cs typeface="Franklin Gothic"/>
                <a:sym typeface="Franklin Gothic"/>
              </a:rPr>
              <a:t>Tride-  A Web Application implementing Hass Free Ride Solutions</a:t>
            </a:r>
            <a:endParaRPr sz="1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04" name="Shape 104"/>
        <p:cNvGrpSpPr/>
        <p:nvPr/>
      </p:nvGrpSpPr>
      <p:grpSpPr>
        <a:xfrm>
          <a:off x="0" y="0"/>
          <a:ext cx="0" cy="0"/>
          <a:chOff x="0" y="0"/>
          <a:chExt cx="0" cy="0"/>
        </a:xfrm>
      </p:grpSpPr>
      <p:sp>
        <p:nvSpPr>
          <p:cNvPr id="105" name="Google Shape;105;gbda31846fa_1_13"/>
          <p:cNvSpPr/>
          <p:nvPr/>
        </p:nvSpPr>
        <p:spPr>
          <a:xfrm>
            <a:off x="94275" y="2460400"/>
            <a:ext cx="8889600" cy="3583500"/>
          </a:xfrm>
          <a:prstGeom prst="rect">
            <a:avLst/>
          </a:prstGeom>
          <a:gradFill>
            <a:gsLst>
              <a:gs pos="0">
                <a:srgbClr val="BDD5E1"/>
              </a:gs>
              <a:gs pos="35000">
                <a:srgbClr val="D2E1E7"/>
              </a:gs>
              <a:gs pos="100000">
                <a:srgbClr val="ECF3F6"/>
              </a:gs>
            </a:gsLst>
            <a:lin ang="16200000"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 name="Google Shape;106;gbda31846fa_1_13"/>
          <p:cNvSpPr/>
          <p:nvPr/>
        </p:nvSpPr>
        <p:spPr>
          <a:xfrm>
            <a:off x="94268" y="1564849"/>
            <a:ext cx="8889476" cy="490194"/>
          </a:xfrm>
          <a:prstGeom prst="roundRect">
            <a:avLst>
              <a:gd fmla="val 16667" name="adj"/>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 name="Google Shape;107;gbda31846fa_1_13"/>
          <p:cNvSpPr txBox="1"/>
          <p:nvPr/>
        </p:nvSpPr>
        <p:spPr>
          <a:xfrm>
            <a:off x="94274" y="1564850"/>
            <a:ext cx="7484100" cy="50364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0"/>
              </a:spcAft>
              <a:buClr>
                <a:srgbClr val="000000"/>
              </a:buClr>
              <a:buSzPts val="3200"/>
              <a:buFont typeface="Arial"/>
              <a:buNone/>
            </a:pPr>
            <a:r>
              <a:rPr b="1" i="0" lang="en-GB" sz="2800" u="none" cap="none" strike="noStrike">
                <a:solidFill>
                  <a:schemeClr val="dk1"/>
                </a:solidFill>
                <a:latin typeface="Libre Baskerville"/>
                <a:ea typeface="Libre Baskerville"/>
                <a:cs typeface="Libre Baskerville"/>
                <a:sym typeface="Libre Baskerville"/>
              </a:rPr>
              <a:t>HARDWARE REQUIREMENTS</a:t>
            </a:r>
            <a:endParaRPr b="1" i="0" sz="2800" u="none" cap="none" strike="noStrike">
              <a:solidFill>
                <a:schemeClr val="dk1"/>
              </a:solidFill>
              <a:latin typeface="Libre Baskerville"/>
              <a:ea typeface="Libre Baskerville"/>
              <a:cs typeface="Libre Baskerville"/>
              <a:sym typeface="Libre Baskerville"/>
            </a:endParaRPr>
          </a:p>
          <a:p>
            <a:pPr indent="0" lvl="0" marL="0" marR="0" rtl="0" algn="l">
              <a:lnSpc>
                <a:spcPct val="107916"/>
              </a:lnSpc>
              <a:spcBef>
                <a:spcPts val="800"/>
              </a:spcBef>
              <a:spcAft>
                <a:spcPts val="0"/>
              </a:spcAft>
              <a:buClr>
                <a:srgbClr val="000000"/>
              </a:buClr>
              <a:buSzPts val="1200"/>
              <a:buFont typeface="Arial"/>
              <a:buNone/>
            </a:pPr>
            <a:r>
              <a:rPr b="1" i="0" lang="en-GB" sz="1200" u="none" cap="none" strike="noStrike">
                <a:solidFill>
                  <a:schemeClr val="dk1"/>
                </a:solidFill>
                <a:latin typeface="Libre Baskerville"/>
                <a:ea typeface="Libre Baskerville"/>
                <a:cs typeface="Libre Baskerville"/>
                <a:sym typeface="Libre Baskerville"/>
              </a:rPr>
              <a:t>  </a:t>
            </a:r>
            <a:endParaRPr b="1" i="0" sz="1200" u="none" cap="none" strike="noStrike">
              <a:solidFill>
                <a:schemeClr val="dk1"/>
              </a:solidFill>
              <a:latin typeface="Libre Baskerville"/>
              <a:ea typeface="Libre Baskerville"/>
              <a:cs typeface="Libre Baskerville"/>
              <a:sym typeface="Libre Baskerville"/>
            </a:endParaRPr>
          </a:p>
          <a:p>
            <a:pPr indent="0" lvl="0" marL="0" marR="0" rtl="0" algn="l">
              <a:lnSpc>
                <a:spcPct val="107916"/>
              </a:lnSpc>
              <a:spcBef>
                <a:spcPts val="800"/>
              </a:spcBef>
              <a:spcAft>
                <a:spcPts val="0"/>
              </a:spcAft>
              <a:buClr>
                <a:srgbClr val="000000"/>
              </a:buClr>
              <a:buSzPts val="1600"/>
              <a:buFont typeface="Arial"/>
              <a:buNone/>
            </a:pPr>
            <a:r>
              <a:rPr b="1" i="0" lang="en-GB" sz="1600" u="none" cap="none" strike="noStrike">
                <a:solidFill>
                  <a:schemeClr val="dk1"/>
                </a:solidFill>
                <a:latin typeface="Libre Baskerville"/>
                <a:ea typeface="Libre Baskerville"/>
                <a:cs typeface="Libre Baskerville"/>
                <a:sym typeface="Libre Baskerville"/>
              </a:rPr>
              <a:t> </a:t>
            </a:r>
            <a:r>
              <a:rPr b="1" i="0" lang="en-GB" sz="1800" u="none" cap="none" strike="noStrike">
                <a:solidFill>
                  <a:srgbClr val="FF0000"/>
                </a:solidFill>
                <a:latin typeface="Libre Baskerville"/>
                <a:ea typeface="Libre Baskerville"/>
                <a:cs typeface="Libre Baskerville"/>
                <a:sym typeface="Libre Baskerville"/>
              </a:rPr>
              <a:t>At Developer Side</a:t>
            </a:r>
            <a:endParaRPr b="1" i="0" sz="1800" u="none" cap="none" strike="noStrike">
              <a:solidFill>
                <a:srgbClr val="FF0000"/>
              </a:solidFill>
              <a:latin typeface="Libre Baskerville"/>
              <a:ea typeface="Libre Baskerville"/>
              <a:cs typeface="Libre Baskerville"/>
              <a:sym typeface="Libre Baskerville"/>
            </a:endParaRPr>
          </a:p>
          <a:p>
            <a:pPr indent="0" lvl="0" marL="0" marR="0" rtl="0" algn="just">
              <a:lnSpc>
                <a:spcPct val="100000"/>
              </a:lnSpc>
              <a:spcBef>
                <a:spcPts val="1800"/>
              </a:spcBef>
              <a:spcAft>
                <a:spcPts val="0"/>
              </a:spcAft>
              <a:buClr>
                <a:srgbClr val="000000"/>
              </a:buClr>
              <a:buSzPts val="1600"/>
              <a:buFont typeface="Arial"/>
              <a:buNone/>
            </a:pPr>
            <a:r>
              <a:rPr b="0" i="0" lang="en-GB" sz="1600" u="none" cap="none" strike="noStrike">
                <a:solidFill>
                  <a:schemeClr val="dk1"/>
                </a:solidFill>
                <a:latin typeface="Libre Baskerville"/>
                <a:ea typeface="Libre Baskerville"/>
                <a:cs typeface="Libre Baskerville"/>
                <a:sym typeface="Libre Baskerville"/>
              </a:rPr>
              <a:t>Hardware Used</a:t>
            </a:r>
            <a:endParaRPr b="0" i="0" sz="16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400"/>
              </a:spcBef>
              <a:spcAft>
                <a:spcPts val="0"/>
              </a:spcAft>
              <a:buClr>
                <a:schemeClr val="dk1"/>
              </a:buClr>
              <a:buSzPts val="1200"/>
              <a:buFont typeface="Libre Baskerville"/>
              <a:buChar char="●"/>
            </a:pPr>
            <a:r>
              <a:rPr b="0" i="0" lang="en-GB" sz="1200" u="none" cap="none" strike="noStrike">
                <a:solidFill>
                  <a:schemeClr val="dk1"/>
                </a:solidFill>
                <a:latin typeface="Libre Baskerville"/>
                <a:ea typeface="Libre Baskerville"/>
                <a:cs typeface="Libre Baskerville"/>
                <a:sym typeface="Libre Baskerville"/>
              </a:rPr>
              <a:t>Intel core i5</a:t>
            </a:r>
            <a:endParaRPr b="0" i="0" sz="12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b="0" i="0" lang="en-GB" sz="1200" u="none" cap="none" strike="noStrike">
                <a:solidFill>
                  <a:schemeClr val="dk1"/>
                </a:solidFill>
                <a:latin typeface="Libre Baskerville"/>
                <a:ea typeface="Libre Baskerville"/>
                <a:cs typeface="Libre Baskerville"/>
                <a:sym typeface="Libre Baskerville"/>
              </a:rPr>
              <a:t>4 GB RAM.</a:t>
            </a:r>
            <a:endParaRPr b="0" i="0" sz="12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b="0" i="0" lang="en-GB" sz="1200" u="none" cap="none" strike="noStrike">
                <a:solidFill>
                  <a:schemeClr val="dk1"/>
                </a:solidFill>
                <a:latin typeface="Libre Baskerville"/>
                <a:ea typeface="Libre Baskerville"/>
                <a:cs typeface="Libre Baskerville"/>
                <a:sym typeface="Libre Baskerville"/>
              </a:rPr>
              <a:t>O.S. – Windows 10</a:t>
            </a:r>
            <a:endParaRPr b="0" i="0" sz="12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lang="en-GB" sz="1200">
                <a:solidFill>
                  <a:schemeClr val="dk1"/>
                </a:solidFill>
                <a:latin typeface="Libre Baskerville"/>
                <a:ea typeface="Libre Baskerville"/>
                <a:cs typeface="Libre Baskerville"/>
                <a:sym typeface="Libre Baskerville"/>
              </a:rPr>
              <a:t>Anroid 8</a:t>
            </a:r>
            <a:endParaRPr sz="1200">
              <a:solidFill>
                <a:schemeClr val="dk1"/>
              </a:solidFill>
              <a:latin typeface="Libre Baskerville"/>
              <a:ea typeface="Libre Baskerville"/>
              <a:cs typeface="Libre Baskerville"/>
              <a:sym typeface="Libre Baskerville"/>
            </a:endParaRPr>
          </a:p>
          <a:p>
            <a:pPr indent="0" lvl="0" marL="0" marR="0" rtl="0" algn="just">
              <a:lnSpc>
                <a:spcPct val="100000"/>
              </a:lnSpc>
              <a:spcBef>
                <a:spcPts val="1800"/>
              </a:spcBef>
              <a:spcAft>
                <a:spcPts val="0"/>
              </a:spcAft>
              <a:buClr>
                <a:srgbClr val="000000"/>
              </a:buClr>
              <a:buSzPts val="1800"/>
              <a:buFont typeface="Arial"/>
              <a:buNone/>
            </a:pPr>
            <a:r>
              <a:rPr b="1" i="0" lang="en-GB" sz="1800" u="none" cap="none" strike="noStrike">
                <a:solidFill>
                  <a:srgbClr val="FF0000"/>
                </a:solidFill>
                <a:latin typeface="Libre Baskerville"/>
                <a:ea typeface="Libre Baskerville"/>
                <a:cs typeface="Libre Baskerville"/>
                <a:sym typeface="Libre Baskerville"/>
              </a:rPr>
              <a:t>At System Users Side</a:t>
            </a:r>
            <a:endParaRPr b="1" sz="1800">
              <a:solidFill>
                <a:srgbClr val="FF0000"/>
              </a:solidFill>
              <a:latin typeface="Libre Baskerville"/>
              <a:ea typeface="Libre Baskerville"/>
              <a:cs typeface="Libre Baskerville"/>
              <a:sym typeface="Libre Baskerville"/>
            </a:endParaRPr>
          </a:p>
          <a:p>
            <a:pPr indent="0" lvl="0" marL="0" marR="0" rtl="0" algn="just">
              <a:lnSpc>
                <a:spcPct val="100000"/>
              </a:lnSpc>
              <a:spcBef>
                <a:spcPts val="1800"/>
              </a:spcBef>
              <a:spcAft>
                <a:spcPts val="0"/>
              </a:spcAft>
              <a:buClr>
                <a:srgbClr val="000000"/>
              </a:buClr>
              <a:buSzPts val="1800"/>
              <a:buFont typeface="Arial"/>
              <a:buNone/>
            </a:pPr>
            <a:r>
              <a:rPr b="0" i="0" lang="en-GB" sz="1600" u="none" cap="none" strike="noStrike">
                <a:solidFill>
                  <a:schemeClr val="dk1"/>
                </a:solidFill>
                <a:latin typeface="Libre Baskerville"/>
                <a:ea typeface="Libre Baskerville"/>
                <a:cs typeface="Libre Baskerville"/>
                <a:sym typeface="Libre Baskerville"/>
              </a:rPr>
              <a:t>Hardware Requirements</a:t>
            </a:r>
            <a:endParaRPr b="0" i="0" sz="16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400"/>
              </a:spcBef>
              <a:spcAft>
                <a:spcPts val="0"/>
              </a:spcAft>
              <a:buClr>
                <a:schemeClr val="dk1"/>
              </a:buClr>
              <a:buSzPts val="1200"/>
              <a:buFont typeface="Libre Baskerville"/>
              <a:buChar char="●"/>
            </a:pPr>
            <a:r>
              <a:rPr b="0" i="0" lang="en-GB" sz="1200" u="none" cap="none" strike="noStrike">
                <a:solidFill>
                  <a:schemeClr val="dk1"/>
                </a:solidFill>
                <a:latin typeface="Libre Baskerville"/>
                <a:ea typeface="Libre Baskerville"/>
                <a:cs typeface="Libre Baskerville"/>
                <a:sym typeface="Libre Baskerville"/>
              </a:rPr>
              <a:t>Intel Core i3</a:t>
            </a:r>
            <a:endParaRPr b="0" i="0" sz="12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b="0" i="0" lang="en-GB" sz="1200" u="none" cap="none" strike="noStrike">
                <a:solidFill>
                  <a:schemeClr val="dk1"/>
                </a:solidFill>
                <a:latin typeface="Libre Baskerville"/>
                <a:ea typeface="Libre Baskerville"/>
                <a:cs typeface="Libre Baskerville"/>
                <a:sym typeface="Libre Baskerville"/>
              </a:rPr>
              <a:t>O.S. – Windows 10</a:t>
            </a:r>
            <a:endParaRPr b="0" i="0" sz="12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lang="en-GB" sz="1200">
                <a:solidFill>
                  <a:schemeClr val="dk1"/>
                </a:solidFill>
                <a:latin typeface="Libre Baskerville"/>
                <a:ea typeface="Libre Baskerville"/>
                <a:cs typeface="Libre Baskerville"/>
                <a:sym typeface="Libre Baskerville"/>
              </a:rPr>
              <a:t>Anroid 8  </a:t>
            </a:r>
            <a:endParaRPr sz="1200">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lang="en-GB" sz="1200">
                <a:solidFill>
                  <a:schemeClr val="dk1"/>
                </a:solidFill>
                <a:latin typeface="Libre Baskerville"/>
                <a:ea typeface="Libre Baskerville"/>
                <a:cs typeface="Libre Baskerville"/>
                <a:sym typeface="Libre Baskerville"/>
              </a:rPr>
              <a:t>IOS 12</a:t>
            </a:r>
            <a:endParaRPr sz="1200">
              <a:solidFill>
                <a:schemeClr val="dk1"/>
              </a:solidFill>
              <a:latin typeface="Libre Baskerville"/>
              <a:ea typeface="Libre Baskerville"/>
              <a:cs typeface="Libre Baskerville"/>
              <a:sym typeface="Libre Baskerville"/>
            </a:endParaRPr>
          </a:p>
          <a:p>
            <a:pPr indent="0" lvl="0" marL="0" marR="0" rtl="0" algn="l">
              <a:lnSpc>
                <a:spcPct val="107916"/>
              </a:lnSpc>
              <a:spcBef>
                <a:spcPts val="1200"/>
              </a:spcBef>
              <a:spcAft>
                <a:spcPts val="0"/>
              </a:spcAft>
              <a:buClr>
                <a:srgbClr val="000000"/>
              </a:buClr>
              <a:buSzPts val="1200"/>
              <a:buFont typeface="Arial"/>
              <a:buNone/>
            </a:pPr>
            <a:r>
              <a:t/>
            </a:r>
            <a:endParaRPr b="1" i="0" sz="1200" u="none" cap="none" strike="noStrike">
              <a:solidFill>
                <a:schemeClr val="dk1"/>
              </a:solidFill>
              <a:latin typeface="Libre Baskerville"/>
              <a:ea typeface="Libre Baskerville"/>
              <a:cs typeface="Libre Baskerville"/>
              <a:sym typeface="Libre Baskerville"/>
            </a:endParaRPr>
          </a:p>
          <a:p>
            <a:pPr indent="0" lvl="0" marL="0" marR="0" rtl="0" algn="l">
              <a:lnSpc>
                <a:spcPct val="107916"/>
              </a:lnSpc>
              <a:spcBef>
                <a:spcPts val="800"/>
              </a:spcBef>
              <a:spcAft>
                <a:spcPts val="800"/>
              </a:spcAft>
              <a:buClr>
                <a:srgbClr val="000000"/>
              </a:buClr>
              <a:buSzPts val="1200"/>
              <a:buFont typeface="Arial"/>
              <a:buNone/>
            </a:pPr>
            <a:r>
              <a:rPr b="1" i="0" lang="en-GB" sz="1200" u="none" cap="none" strike="noStrike">
                <a:solidFill>
                  <a:schemeClr val="dk1"/>
                </a:solidFill>
                <a:latin typeface="Libre Baskerville"/>
                <a:ea typeface="Libre Baskerville"/>
                <a:cs typeface="Libre Baskerville"/>
                <a:sym typeface="Libre Baskerville"/>
              </a:rPr>
              <a:t>    </a:t>
            </a:r>
            <a:endParaRPr b="1" i="0" sz="1200" u="none" cap="none" strike="noStrike">
              <a:solidFill>
                <a:schemeClr val="dk1"/>
              </a:solidFill>
              <a:latin typeface="Libre Baskerville"/>
              <a:ea typeface="Libre Baskerville"/>
              <a:cs typeface="Libre Baskerville"/>
              <a:sym typeface="Libre Baskerville"/>
            </a:endParaRPr>
          </a:p>
        </p:txBody>
      </p:sp>
      <p:pic>
        <p:nvPicPr>
          <p:cNvPr id="108" name="Google Shape;108;gbda31846fa_1_13"/>
          <p:cNvPicPr preferRelativeResize="0"/>
          <p:nvPr/>
        </p:nvPicPr>
        <p:blipFill rotWithShape="1">
          <a:blip r:embed="rId4">
            <a:alphaModFix/>
          </a:blip>
          <a:srcRect b="0" l="0" r="0" t="0"/>
          <a:stretch/>
        </p:blipFill>
        <p:spPr>
          <a:xfrm>
            <a:off x="253091" y="254650"/>
            <a:ext cx="1655475" cy="1310200"/>
          </a:xfrm>
          <a:prstGeom prst="rect">
            <a:avLst/>
          </a:prstGeom>
          <a:noFill/>
          <a:ln>
            <a:noFill/>
          </a:ln>
        </p:spPr>
      </p:pic>
      <p:sp>
        <p:nvSpPr>
          <p:cNvPr id="109" name="Google Shape;109;gbda31846fa_1_13"/>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13" name="Shape 113"/>
        <p:cNvGrpSpPr/>
        <p:nvPr/>
      </p:nvGrpSpPr>
      <p:grpSpPr>
        <a:xfrm>
          <a:off x="0" y="0"/>
          <a:ext cx="0" cy="0"/>
          <a:chOff x="0" y="0"/>
          <a:chExt cx="0" cy="0"/>
        </a:xfrm>
      </p:grpSpPr>
      <p:sp>
        <p:nvSpPr>
          <p:cNvPr id="114" name="Google Shape;114;gbda31847db_0_32"/>
          <p:cNvSpPr/>
          <p:nvPr/>
        </p:nvSpPr>
        <p:spPr>
          <a:xfrm>
            <a:off x="353505" y="589176"/>
            <a:ext cx="8436989" cy="532614"/>
          </a:xfrm>
          <a:prstGeom prst="roundRect">
            <a:avLst>
              <a:gd fmla="val 16667" name="adj"/>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chemeClr val="dk1"/>
                </a:solidFill>
                <a:latin typeface="Libre Baskerville"/>
                <a:ea typeface="Libre Baskerville"/>
                <a:cs typeface="Libre Baskerville"/>
                <a:sym typeface="Libre Baskerville"/>
              </a:rPr>
              <a:t>Data Flow Diagram</a:t>
            </a:r>
            <a:endParaRPr b="0" i="0" sz="1400" u="none" cap="none" strike="noStrike">
              <a:solidFill>
                <a:srgbClr val="000000"/>
              </a:solidFill>
              <a:latin typeface="Arial"/>
              <a:ea typeface="Arial"/>
              <a:cs typeface="Arial"/>
              <a:sym typeface="Arial"/>
            </a:endParaRPr>
          </a:p>
        </p:txBody>
      </p:sp>
      <p:pic>
        <p:nvPicPr>
          <p:cNvPr id="115" name="Google Shape;115;gbda31847db_0_32"/>
          <p:cNvPicPr preferRelativeResize="0"/>
          <p:nvPr/>
        </p:nvPicPr>
        <p:blipFill rotWithShape="1">
          <a:blip r:embed="rId4">
            <a:alphaModFix/>
          </a:blip>
          <a:srcRect b="0" l="0" r="0" t="0"/>
          <a:stretch/>
        </p:blipFill>
        <p:spPr>
          <a:xfrm>
            <a:off x="464750" y="425675"/>
            <a:ext cx="1086200" cy="859649"/>
          </a:xfrm>
          <a:prstGeom prst="rect">
            <a:avLst/>
          </a:prstGeom>
          <a:noFill/>
          <a:ln>
            <a:noFill/>
          </a:ln>
        </p:spPr>
      </p:pic>
      <p:pic>
        <p:nvPicPr>
          <p:cNvPr id="116" name="Google Shape;116;gbda31847db_0_32"/>
          <p:cNvPicPr preferRelativeResize="0"/>
          <p:nvPr/>
        </p:nvPicPr>
        <p:blipFill rotWithShape="1">
          <a:blip r:embed="rId5">
            <a:alphaModFix/>
          </a:blip>
          <a:srcRect b="0" l="0" r="0" t="0"/>
          <a:stretch/>
        </p:blipFill>
        <p:spPr>
          <a:xfrm>
            <a:off x="353500" y="1360400"/>
            <a:ext cx="8356525" cy="4819124"/>
          </a:xfrm>
          <a:prstGeom prst="rect">
            <a:avLst/>
          </a:prstGeom>
          <a:noFill/>
          <a:ln>
            <a:noFill/>
          </a:ln>
        </p:spPr>
      </p:pic>
      <p:sp>
        <p:nvSpPr>
          <p:cNvPr id="117" name="Google Shape;117;gbda31847db_0_32"/>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21" name="Shape 121"/>
        <p:cNvGrpSpPr/>
        <p:nvPr/>
      </p:nvGrpSpPr>
      <p:grpSpPr>
        <a:xfrm>
          <a:off x="0" y="0"/>
          <a:ext cx="0" cy="0"/>
          <a:chOff x="0" y="0"/>
          <a:chExt cx="0" cy="0"/>
        </a:xfrm>
      </p:grpSpPr>
      <p:sp>
        <p:nvSpPr>
          <p:cNvPr id="122" name="Google Shape;122;ged01e60646_1_6"/>
          <p:cNvSpPr/>
          <p:nvPr/>
        </p:nvSpPr>
        <p:spPr>
          <a:xfrm>
            <a:off x="353505" y="589176"/>
            <a:ext cx="8436900" cy="532500"/>
          </a:xfrm>
          <a:prstGeom prst="roundRect">
            <a:avLst>
              <a:gd fmla="val 16667" name="adj"/>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chemeClr val="dk1"/>
                </a:solidFill>
                <a:latin typeface="Libre Baskerville"/>
                <a:ea typeface="Libre Baskerville"/>
                <a:cs typeface="Libre Baskerville"/>
                <a:sym typeface="Libre Baskerville"/>
              </a:rPr>
              <a:t>User-Interface(Flow Chart)</a:t>
            </a:r>
            <a:endParaRPr b="0" i="0" sz="1400" u="none" cap="none" strike="noStrike">
              <a:solidFill>
                <a:srgbClr val="000000"/>
              </a:solidFill>
              <a:latin typeface="Arial"/>
              <a:ea typeface="Arial"/>
              <a:cs typeface="Arial"/>
              <a:sym typeface="Arial"/>
            </a:endParaRPr>
          </a:p>
        </p:txBody>
      </p:sp>
      <p:pic>
        <p:nvPicPr>
          <p:cNvPr id="123" name="Google Shape;123;ged01e60646_1_6"/>
          <p:cNvPicPr preferRelativeResize="0"/>
          <p:nvPr/>
        </p:nvPicPr>
        <p:blipFill rotWithShape="1">
          <a:blip r:embed="rId4">
            <a:alphaModFix/>
          </a:blip>
          <a:srcRect b="0" l="0" r="0" t="0"/>
          <a:stretch/>
        </p:blipFill>
        <p:spPr>
          <a:xfrm>
            <a:off x="615725" y="425612"/>
            <a:ext cx="1086200" cy="859649"/>
          </a:xfrm>
          <a:prstGeom prst="rect">
            <a:avLst/>
          </a:prstGeom>
          <a:noFill/>
          <a:ln>
            <a:noFill/>
          </a:ln>
        </p:spPr>
      </p:pic>
      <p:sp>
        <p:nvSpPr>
          <p:cNvPr id="124" name="Google Shape;124;ged01e60646_1_6"/>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125" name="Google Shape;125;ged01e60646_1_6"/>
          <p:cNvPicPr preferRelativeResize="0"/>
          <p:nvPr/>
        </p:nvPicPr>
        <p:blipFill rotWithShape="1">
          <a:blip r:embed="rId5">
            <a:alphaModFix/>
          </a:blip>
          <a:srcRect b="21857" l="0" r="0" t="8842"/>
          <a:stretch/>
        </p:blipFill>
        <p:spPr>
          <a:xfrm>
            <a:off x="486800" y="1285250"/>
            <a:ext cx="8124824" cy="4994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29" name="Shape 129"/>
        <p:cNvGrpSpPr/>
        <p:nvPr/>
      </p:nvGrpSpPr>
      <p:grpSpPr>
        <a:xfrm>
          <a:off x="0" y="0"/>
          <a:ext cx="0" cy="0"/>
          <a:chOff x="0" y="0"/>
          <a:chExt cx="0" cy="0"/>
        </a:xfrm>
      </p:grpSpPr>
      <p:sp>
        <p:nvSpPr>
          <p:cNvPr id="130" name="Google Shape;130;gbda31847db_0_37"/>
          <p:cNvSpPr/>
          <p:nvPr/>
        </p:nvSpPr>
        <p:spPr>
          <a:xfrm>
            <a:off x="348792" y="1689277"/>
            <a:ext cx="8294100" cy="563729"/>
          </a:xfrm>
          <a:prstGeom prst="roundRect">
            <a:avLst>
              <a:gd fmla="val 16667" name="adj"/>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 name="Google Shape;131;gbda31847db_0_37"/>
          <p:cNvSpPr txBox="1"/>
          <p:nvPr/>
        </p:nvSpPr>
        <p:spPr>
          <a:xfrm>
            <a:off x="583597" y="1625746"/>
            <a:ext cx="4846200" cy="885600"/>
          </a:xfrm>
          <a:prstGeom prst="rect">
            <a:avLst/>
          </a:prstGeom>
          <a:noFill/>
          <a:ln>
            <a:noFill/>
          </a:ln>
        </p:spPr>
        <p:txBody>
          <a:bodyPr anchorCtr="0" anchor="t" bIns="91425" lIns="91425" spcFirstLastPara="1" rIns="91425" wrap="square" tIns="91425">
            <a:normAutofit fontScale="85000"/>
          </a:bodyPr>
          <a:lstStyle/>
          <a:p>
            <a:pPr indent="0" lvl="0" marL="0" marR="0" rtl="0" algn="just">
              <a:lnSpc>
                <a:spcPct val="107916"/>
              </a:lnSpc>
              <a:spcBef>
                <a:spcPts val="0"/>
              </a:spcBef>
              <a:spcAft>
                <a:spcPts val="800"/>
              </a:spcAft>
              <a:buClr>
                <a:srgbClr val="000000"/>
              </a:buClr>
              <a:buSzPct val="100000"/>
              <a:buFont typeface="Arial"/>
              <a:buNone/>
            </a:pPr>
            <a:r>
              <a:rPr b="1" i="0" lang="en-GB" sz="3600" u="none" cap="none" strike="noStrike">
                <a:solidFill>
                  <a:schemeClr val="dk1"/>
                </a:solidFill>
                <a:latin typeface="Libre Baskerville"/>
                <a:ea typeface="Libre Baskerville"/>
                <a:cs typeface="Libre Baskerville"/>
                <a:sym typeface="Libre Baskerville"/>
              </a:rPr>
              <a:t>Scope of the solution	</a:t>
            </a:r>
            <a:endParaRPr b="0" i="0" sz="3600" u="none" cap="none" strike="noStrike">
              <a:solidFill>
                <a:srgbClr val="000000"/>
              </a:solidFill>
              <a:latin typeface="Libre Baskerville"/>
              <a:ea typeface="Libre Baskerville"/>
              <a:cs typeface="Libre Baskerville"/>
              <a:sym typeface="Libre Baskerville"/>
            </a:endParaRPr>
          </a:p>
        </p:txBody>
      </p:sp>
      <p:sp>
        <p:nvSpPr>
          <p:cNvPr id="132" name="Google Shape;132;gbda31847db_0_37"/>
          <p:cNvSpPr txBox="1"/>
          <p:nvPr/>
        </p:nvSpPr>
        <p:spPr>
          <a:xfrm>
            <a:off x="308739" y="2913497"/>
            <a:ext cx="8374200" cy="1908600"/>
          </a:xfrm>
          <a:prstGeom prst="rect">
            <a:avLst/>
          </a:prstGeom>
          <a:gradFill>
            <a:gsLst>
              <a:gs pos="0">
                <a:srgbClr val="BDD5E1"/>
              </a:gs>
              <a:gs pos="35000">
                <a:srgbClr val="D2E1E7"/>
              </a:gs>
              <a:gs pos="100000">
                <a:srgbClr val="ECF3F6"/>
              </a:gs>
            </a:gsLst>
            <a:lin ang="16200000"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t" bIns="91425" lIns="91425" spcFirstLastPara="1" rIns="91425" wrap="square" tIns="91425">
            <a:spAutoFit/>
          </a:bodyPr>
          <a:lstStyle/>
          <a:p>
            <a:pPr indent="-279400" lvl="0" marL="457200" marR="0" rtl="0" algn="just">
              <a:lnSpc>
                <a:spcPct val="100000"/>
              </a:lnSpc>
              <a:spcBef>
                <a:spcPts val="0"/>
              </a:spcBef>
              <a:spcAft>
                <a:spcPts val="0"/>
              </a:spcAft>
              <a:buClr>
                <a:schemeClr val="dk1"/>
              </a:buClr>
              <a:buSzPts val="800"/>
              <a:buFont typeface="Times New Roman"/>
              <a:buChar char="●"/>
            </a:pPr>
            <a:r>
              <a:rPr b="0" i="0" lang="en-GB" sz="1600" u="none" cap="none" strike="noStrike">
                <a:solidFill>
                  <a:schemeClr val="dk1"/>
                </a:solidFill>
                <a:latin typeface="Libre Baskerville"/>
                <a:ea typeface="Libre Baskerville"/>
                <a:cs typeface="Libre Baskerville"/>
                <a:sym typeface="Libre Baskerville"/>
              </a:rPr>
              <a:t>Identify the responsible user for a new system</a:t>
            </a:r>
            <a:endParaRPr b="0" i="0" sz="1600" u="none" cap="none" strike="noStrike">
              <a:solidFill>
                <a:schemeClr val="dk1"/>
              </a:solidFill>
              <a:latin typeface="Libre Baskerville"/>
              <a:ea typeface="Libre Baskerville"/>
              <a:cs typeface="Libre Baskerville"/>
              <a:sym typeface="Libre Baskerville"/>
            </a:endParaRPr>
          </a:p>
          <a:p>
            <a:pPr indent="-279400" lvl="0" marL="457200" marR="0" rtl="0" algn="just">
              <a:lnSpc>
                <a:spcPct val="100000"/>
              </a:lnSpc>
              <a:spcBef>
                <a:spcPts val="0"/>
              </a:spcBef>
              <a:spcAft>
                <a:spcPts val="0"/>
              </a:spcAft>
              <a:buClr>
                <a:schemeClr val="dk1"/>
              </a:buClr>
              <a:buSzPts val="800"/>
              <a:buFont typeface="Times New Roman"/>
              <a:buChar char="●"/>
            </a:pPr>
            <a:r>
              <a:rPr b="0" i="0" lang="en-GB" sz="1600" u="none" cap="none" strike="noStrike">
                <a:solidFill>
                  <a:schemeClr val="dk1"/>
                </a:solidFill>
                <a:latin typeface="Libre Baskerville"/>
                <a:ea typeface="Libre Baskerville"/>
                <a:cs typeface="Libre Baskerville"/>
                <a:sym typeface="Libre Baskerville"/>
              </a:rPr>
              <a:t>Clarify the user request</a:t>
            </a:r>
            <a:endParaRPr b="0" i="0" sz="1600" u="none" cap="none" strike="noStrike">
              <a:solidFill>
                <a:schemeClr val="dk1"/>
              </a:solidFill>
              <a:latin typeface="Libre Baskerville"/>
              <a:ea typeface="Libre Baskerville"/>
              <a:cs typeface="Libre Baskerville"/>
              <a:sym typeface="Libre Baskerville"/>
            </a:endParaRPr>
          </a:p>
          <a:p>
            <a:pPr indent="-279400" lvl="0" marL="457200" marR="0" rtl="0" algn="just">
              <a:lnSpc>
                <a:spcPct val="100000"/>
              </a:lnSpc>
              <a:spcBef>
                <a:spcPts val="0"/>
              </a:spcBef>
              <a:spcAft>
                <a:spcPts val="0"/>
              </a:spcAft>
              <a:buClr>
                <a:schemeClr val="dk1"/>
              </a:buClr>
              <a:buSzPts val="800"/>
              <a:buFont typeface="Times New Roman"/>
              <a:buChar char="●"/>
            </a:pPr>
            <a:r>
              <a:rPr b="0" i="0" lang="en-GB" sz="1600" u="none" cap="none" strike="noStrike">
                <a:solidFill>
                  <a:schemeClr val="dk1"/>
                </a:solidFill>
                <a:latin typeface="Libre Baskerville"/>
                <a:ea typeface="Libre Baskerville"/>
                <a:cs typeface="Libre Baskerville"/>
                <a:sym typeface="Libre Baskerville"/>
              </a:rPr>
              <a:t>Identify deficiencies in the current system</a:t>
            </a:r>
            <a:endParaRPr b="0" i="0" sz="1600" u="none" cap="none" strike="noStrike">
              <a:solidFill>
                <a:schemeClr val="dk1"/>
              </a:solidFill>
              <a:latin typeface="Libre Baskerville"/>
              <a:ea typeface="Libre Baskerville"/>
              <a:cs typeface="Libre Baskerville"/>
              <a:sym typeface="Libre Baskerville"/>
            </a:endParaRPr>
          </a:p>
          <a:p>
            <a:pPr indent="-279400" lvl="0" marL="457200" marR="0" rtl="0" algn="just">
              <a:lnSpc>
                <a:spcPct val="100000"/>
              </a:lnSpc>
              <a:spcBef>
                <a:spcPts val="0"/>
              </a:spcBef>
              <a:spcAft>
                <a:spcPts val="0"/>
              </a:spcAft>
              <a:buClr>
                <a:schemeClr val="dk1"/>
              </a:buClr>
              <a:buSzPts val="800"/>
              <a:buFont typeface="Times New Roman"/>
              <a:buChar char="●"/>
            </a:pPr>
            <a:r>
              <a:rPr b="0" i="0" lang="en-GB" sz="1600" u="none" cap="none" strike="noStrike">
                <a:solidFill>
                  <a:schemeClr val="dk1"/>
                </a:solidFill>
                <a:latin typeface="Libre Baskerville"/>
                <a:ea typeface="Libre Baskerville"/>
                <a:cs typeface="Libre Baskerville"/>
                <a:sym typeface="Libre Baskerville"/>
              </a:rPr>
              <a:t>Establish goals and objectives for the new system</a:t>
            </a:r>
            <a:endParaRPr b="0" i="0" sz="1600" u="none" cap="none" strike="noStrike">
              <a:solidFill>
                <a:schemeClr val="dk1"/>
              </a:solidFill>
              <a:latin typeface="Libre Baskerville"/>
              <a:ea typeface="Libre Baskerville"/>
              <a:cs typeface="Libre Baskerville"/>
              <a:sym typeface="Libre Baskerville"/>
            </a:endParaRPr>
          </a:p>
          <a:p>
            <a:pPr indent="-279400" lvl="0" marL="457200" marR="0" rtl="0" algn="just">
              <a:lnSpc>
                <a:spcPct val="100000"/>
              </a:lnSpc>
              <a:spcBef>
                <a:spcPts val="0"/>
              </a:spcBef>
              <a:spcAft>
                <a:spcPts val="0"/>
              </a:spcAft>
              <a:buClr>
                <a:schemeClr val="dk1"/>
              </a:buClr>
              <a:buSzPts val="800"/>
              <a:buFont typeface="Times New Roman"/>
              <a:buChar char="●"/>
            </a:pPr>
            <a:r>
              <a:rPr b="0" i="0" lang="en-GB" sz="1600" u="none" cap="none" strike="noStrike">
                <a:solidFill>
                  <a:schemeClr val="dk1"/>
                </a:solidFill>
                <a:latin typeface="Libre Baskerville"/>
                <a:ea typeface="Libre Baskerville"/>
                <a:cs typeface="Libre Baskerville"/>
                <a:sym typeface="Libre Baskerville"/>
              </a:rPr>
              <a:t>Determine the feasibility for the new system</a:t>
            </a:r>
            <a:endParaRPr b="0" i="0" sz="1600" u="none" cap="none" strike="noStrike">
              <a:solidFill>
                <a:schemeClr val="dk1"/>
              </a:solidFill>
              <a:latin typeface="Libre Baskerville"/>
              <a:ea typeface="Libre Baskerville"/>
              <a:cs typeface="Libre Baskerville"/>
              <a:sym typeface="Libre Baskerville"/>
            </a:endParaRPr>
          </a:p>
          <a:p>
            <a:pPr indent="-279400" lvl="0" marL="457200" marR="0" rtl="0" algn="just">
              <a:lnSpc>
                <a:spcPct val="100000"/>
              </a:lnSpc>
              <a:spcBef>
                <a:spcPts val="0"/>
              </a:spcBef>
              <a:spcAft>
                <a:spcPts val="0"/>
              </a:spcAft>
              <a:buClr>
                <a:schemeClr val="dk1"/>
              </a:buClr>
              <a:buSzPts val="800"/>
              <a:buFont typeface="Times New Roman"/>
              <a:buChar char="●"/>
            </a:pPr>
            <a:r>
              <a:rPr b="0" i="0" lang="en-GB" sz="1600" u="none" cap="none" strike="noStrike">
                <a:solidFill>
                  <a:schemeClr val="dk1"/>
                </a:solidFill>
                <a:latin typeface="Libre Baskerville"/>
                <a:ea typeface="Libre Baskerville"/>
                <a:cs typeface="Libre Baskerville"/>
                <a:sym typeface="Libre Baskerville"/>
              </a:rPr>
              <a:t>Prepare a project charter that will be used to guide the remainder of the Project</a:t>
            </a:r>
            <a:endParaRPr b="0" i="0" sz="1600" u="none" cap="none" strike="noStrike">
              <a:solidFill>
                <a:schemeClr val="dk1"/>
              </a:solidFill>
              <a:latin typeface="Libre Baskerville"/>
              <a:ea typeface="Libre Baskerville"/>
              <a:cs typeface="Libre Baskerville"/>
              <a:sym typeface="Libre Baskerville"/>
            </a:endParaRPr>
          </a:p>
        </p:txBody>
      </p:sp>
      <p:pic>
        <p:nvPicPr>
          <p:cNvPr id="133" name="Google Shape;133;gbda31847db_0_37"/>
          <p:cNvPicPr preferRelativeResize="0"/>
          <p:nvPr/>
        </p:nvPicPr>
        <p:blipFill rotWithShape="1">
          <a:blip r:embed="rId4">
            <a:alphaModFix/>
          </a:blip>
          <a:srcRect b="0" l="0" r="0" t="0"/>
          <a:stretch/>
        </p:blipFill>
        <p:spPr>
          <a:xfrm>
            <a:off x="130766" y="252100"/>
            <a:ext cx="1655475" cy="1310200"/>
          </a:xfrm>
          <a:prstGeom prst="rect">
            <a:avLst/>
          </a:prstGeom>
          <a:noFill/>
          <a:ln>
            <a:noFill/>
          </a:ln>
        </p:spPr>
      </p:pic>
      <p:sp>
        <p:nvSpPr>
          <p:cNvPr id="134" name="Google Shape;134;gbda31847db_0_37"/>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38" name="Shape 138"/>
        <p:cNvGrpSpPr/>
        <p:nvPr/>
      </p:nvGrpSpPr>
      <p:grpSpPr>
        <a:xfrm>
          <a:off x="0" y="0"/>
          <a:ext cx="0" cy="0"/>
          <a:chOff x="0" y="0"/>
          <a:chExt cx="0" cy="0"/>
        </a:xfrm>
      </p:grpSpPr>
      <p:sp>
        <p:nvSpPr>
          <p:cNvPr id="139" name="Google Shape;139;gbda31846fa_1_7"/>
          <p:cNvSpPr/>
          <p:nvPr/>
        </p:nvSpPr>
        <p:spPr>
          <a:xfrm>
            <a:off x="260100" y="1432875"/>
            <a:ext cx="8623800" cy="565608"/>
          </a:xfrm>
          <a:prstGeom prst="roundRect">
            <a:avLst>
              <a:gd fmla="val 16667" name="adj"/>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 name="Google Shape;140;gbda31846fa_1_7"/>
          <p:cNvSpPr/>
          <p:nvPr/>
        </p:nvSpPr>
        <p:spPr>
          <a:xfrm>
            <a:off x="260100" y="2621068"/>
            <a:ext cx="8623800" cy="230246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 name="Google Shape;141;gbda31846fa_1_7"/>
          <p:cNvSpPr txBox="1"/>
          <p:nvPr/>
        </p:nvSpPr>
        <p:spPr>
          <a:xfrm>
            <a:off x="324110" y="1432872"/>
            <a:ext cx="81066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1200"/>
              </a:spcAft>
              <a:buClr>
                <a:srgbClr val="000000"/>
              </a:buClr>
              <a:buSzPts val="2400"/>
              <a:buFont typeface="Arial"/>
              <a:buNone/>
            </a:pPr>
            <a:r>
              <a:rPr b="1" i="0" lang="en-GB" sz="2400" u="none" cap="none" strike="noStrike">
                <a:solidFill>
                  <a:schemeClr val="dk1"/>
                </a:solidFill>
                <a:latin typeface="Libre Baskerville"/>
                <a:ea typeface="Libre Baskerville"/>
                <a:cs typeface="Libre Baskerville"/>
                <a:sym typeface="Libre Baskerville"/>
              </a:rPr>
              <a:t>NON-FUNCTIONAL REQUIREMENTS</a:t>
            </a:r>
            <a:endParaRPr b="0" i="0" sz="2400" u="none" cap="none" strike="noStrike">
              <a:solidFill>
                <a:srgbClr val="000000"/>
              </a:solidFill>
              <a:latin typeface="Libre Baskerville"/>
              <a:ea typeface="Libre Baskerville"/>
              <a:cs typeface="Libre Baskerville"/>
              <a:sym typeface="Libre Baskerville"/>
            </a:endParaRPr>
          </a:p>
        </p:txBody>
      </p:sp>
      <p:sp>
        <p:nvSpPr>
          <p:cNvPr id="142" name="Google Shape;142;gbda31846fa_1_7"/>
          <p:cNvSpPr txBox="1"/>
          <p:nvPr/>
        </p:nvSpPr>
        <p:spPr>
          <a:xfrm>
            <a:off x="260100" y="2540951"/>
            <a:ext cx="8623800" cy="2124000"/>
          </a:xfrm>
          <a:prstGeom prst="rect">
            <a:avLst/>
          </a:prstGeom>
          <a:gradFill>
            <a:gsLst>
              <a:gs pos="0">
                <a:srgbClr val="BDD5E1"/>
              </a:gs>
              <a:gs pos="35000">
                <a:srgbClr val="D2E1E7"/>
              </a:gs>
              <a:gs pos="100000">
                <a:srgbClr val="ECF3F6"/>
              </a:gs>
            </a:gsLst>
            <a:lin ang="16200000"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t" bIns="91425" lIns="91425" spcFirstLastPara="1" rIns="91425" wrap="square" tIns="91425">
            <a:spAutoFit/>
          </a:bodyPr>
          <a:lstStyle/>
          <a:p>
            <a:pPr indent="0" lvl="0" marL="0" marR="0" rtl="0" algn="just">
              <a:lnSpc>
                <a:spcPct val="100000"/>
              </a:lnSpc>
              <a:spcBef>
                <a:spcPts val="1800"/>
              </a:spcBef>
              <a:spcAft>
                <a:spcPts val="0"/>
              </a:spcAft>
              <a:buClr>
                <a:srgbClr val="000000"/>
              </a:buClr>
              <a:buSzPts val="1800"/>
              <a:buFont typeface="Arial"/>
              <a:buNone/>
            </a:pPr>
            <a:r>
              <a:rPr b="1" i="0" lang="en-GB" sz="1800" u="none" cap="none" strike="noStrike">
                <a:solidFill>
                  <a:schemeClr val="dk1"/>
                </a:solidFill>
                <a:latin typeface="Times New Roman"/>
                <a:ea typeface="Times New Roman"/>
                <a:cs typeface="Times New Roman"/>
                <a:sym typeface="Times New Roman"/>
              </a:rPr>
              <a:t>Performance Requirement</a:t>
            </a:r>
            <a:endParaRPr b="1"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rgbClr val="000000"/>
              </a:buClr>
              <a:buSzPts val="1800"/>
              <a:buFont typeface="Arial"/>
              <a:buNone/>
            </a:pPr>
            <a:r>
              <a:rPr b="0" i="0" lang="en-GB" sz="1500" u="none" cap="none" strike="noStrike">
                <a:solidFill>
                  <a:schemeClr val="dk1"/>
                </a:solidFill>
                <a:latin typeface="Libre Baskerville"/>
                <a:ea typeface="Libre Baskerville"/>
                <a:cs typeface="Libre Baskerville"/>
                <a:sym typeface="Libre Baskerville"/>
              </a:rPr>
              <a:t>The performance of the product mainly depends on the bandwidth of internet connection.</a:t>
            </a:r>
            <a:endParaRPr b="0" i="0" sz="1500" u="none" cap="none" strike="noStrike">
              <a:solidFill>
                <a:schemeClr val="dk1"/>
              </a:solidFill>
              <a:latin typeface="Libre Baskerville"/>
              <a:ea typeface="Libre Baskerville"/>
              <a:cs typeface="Libre Baskerville"/>
              <a:sym typeface="Libre Baskerville"/>
            </a:endParaRPr>
          </a:p>
          <a:p>
            <a:pPr indent="0" lvl="0" marL="0" marR="0" rtl="0" algn="just">
              <a:lnSpc>
                <a:spcPct val="100000"/>
              </a:lnSpc>
              <a:spcBef>
                <a:spcPts val="1200"/>
              </a:spcBef>
              <a:spcAft>
                <a:spcPts val="0"/>
              </a:spcAft>
              <a:buClr>
                <a:srgbClr val="000000"/>
              </a:buClr>
              <a:buSzPts val="1800"/>
              <a:buFont typeface="Arial"/>
              <a:buNone/>
            </a:pPr>
            <a:r>
              <a:rPr b="1" i="0" lang="en-GB" sz="1800" u="none" cap="none" strike="noStrike">
                <a:solidFill>
                  <a:schemeClr val="dk1"/>
                </a:solidFill>
                <a:latin typeface="Times New Roman"/>
                <a:ea typeface="Times New Roman"/>
                <a:cs typeface="Times New Roman"/>
                <a:sym typeface="Times New Roman"/>
              </a:rPr>
              <a:t>Security Requirements</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1200"/>
              </a:spcAft>
              <a:buClr>
                <a:srgbClr val="000000"/>
              </a:buClr>
              <a:buSzPts val="1800"/>
              <a:buFont typeface="Arial"/>
              <a:buNone/>
            </a:pPr>
            <a:r>
              <a:rPr b="0" i="0" lang="en-GB" sz="1500" u="none" cap="none" strike="noStrike">
                <a:solidFill>
                  <a:schemeClr val="dk1"/>
                </a:solidFill>
                <a:latin typeface="Libre Baskerville"/>
                <a:ea typeface="Libre Baskerville"/>
                <a:cs typeface="Libre Baskerville"/>
                <a:sym typeface="Libre Baskerville"/>
              </a:rPr>
              <a:t>We aim to provide high security features like encryption to the user accounts to provide security from illegal hacking and gaining access to the system.</a:t>
            </a:r>
            <a:endParaRPr b="0" i="0" sz="1500" u="none" cap="none" strike="noStrike">
              <a:solidFill>
                <a:schemeClr val="dk1"/>
              </a:solidFill>
              <a:latin typeface="Libre Baskerville"/>
              <a:ea typeface="Libre Baskerville"/>
              <a:cs typeface="Libre Baskerville"/>
              <a:sym typeface="Libre Baskerville"/>
            </a:endParaRPr>
          </a:p>
        </p:txBody>
      </p:sp>
      <p:sp>
        <p:nvSpPr>
          <p:cNvPr id="143" name="Google Shape;143;gbda31846fa_1_7"/>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47" name="Shape 147"/>
        <p:cNvGrpSpPr/>
        <p:nvPr/>
      </p:nvGrpSpPr>
      <p:grpSpPr>
        <a:xfrm>
          <a:off x="0" y="0"/>
          <a:ext cx="0" cy="0"/>
          <a:chOff x="0" y="0"/>
          <a:chExt cx="0" cy="0"/>
        </a:xfrm>
      </p:grpSpPr>
      <p:sp>
        <p:nvSpPr>
          <p:cNvPr id="148" name="Google Shape;148;gbda31847db_0_64"/>
          <p:cNvSpPr/>
          <p:nvPr/>
        </p:nvSpPr>
        <p:spPr>
          <a:xfrm>
            <a:off x="373603" y="1260441"/>
            <a:ext cx="8201400" cy="350700"/>
          </a:xfrm>
          <a:prstGeom prst="rect">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Libre Baskerville"/>
              <a:ea typeface="Libre Baskerville"/>
              <a:cs typeface="Libre Baskerville"/>
              <a:sym typeface="Libre Baskerville"/>
            </a:endParaRPr>
          </a:p>
        </p:txBody>
      </p:sp>
      <p:sp>
        <p:nvSpPr>
          <p:cNvPr id="149" name="Google Shape;149;gbda31847db_0_64"/>
          <p:cNvSpPr txBox="1"/>
          <p:nvPr/>
        </p:nvSpPr>
        <p:spPr>
          <a:xfrm>
            <a:off x="697075" y="1260447"/>
            <a:ext cx="30000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Clr>
                <a:schemeClr val="dk1"/>
              </a:buClr>
              <a:buSzPts val="1100"/>
              <a:buFont typeface="Arial"/>
              <a:buNone/>
            </a:pPr>
            <a:r>
              <a:rPr b="1" i="0" lang="en-GB" sz="1200" u="none" cap="none" strike="noStrike">
                <a:solidFill>
                  <a:schemeClr val="dk1"/>
                </a:solidFill>
                <a:latin typeface="Times New Roman"/>
                <a:ea typeface="Times New Roman"/>
                <a:cs typeface="Times New Roman"/>
                <a:sym typeface="Times New Roman"/>
              </a:rPr>
              <a:t>USER REQUIREMENT</a:t>
            </a:r>
            <a:endParaRPr b="1"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100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pic>
        <p:nvPicPr>
          <p:cNvPr id="150" name="Google Shape;150;gbda31847db_0_64"/>
          <p:cNvPicPr preferRelativeResize="0"/>
          <p:nvPr/>
        </p:nvPicPr>
        <p:blipFill rotWithShape="1">
          <a:blip r:embed="rId4">
            <a:alphaModFix/>
          </a:blip>
          <a:srcRect b="0" l="0" r="0" t="0"/>
          <a:stretch/>
        </p:blipFill>
        <p:spPr>
          <a:xfrm>
            <a:off x="-109384" y="101000"/>
            <a:ext cx="1655475" cy="1310200"/>
          </a:xfrm>
          <a:prstGeom prst="rect">
            <a:avLst/>
          </a:prstGeom>
          <a:noFill/>
          <a:ln>
            <a:noFill/>
          </a:ln>
        </p:spPr>
      </p:pic>
      <p:sp>
        <p:nvSpPr>
          <p:cNvPr id="151" name="Google Shape;151;gbda31847db_0_64"/>
          <p:cNvSpPr/>
          <p:nvPr/>
        </p:nvSpPr>
        <p:spPr>
          <a:xfrm>
            <a:off x="209100" y="1832975"/>
            <a:ext cx="8365800" cy="3459000"/>
          </a:xfrm>
          <a:prstGeom prst="rect">
            <a:avLst/>
          </a:prstGeom>
          <a:gradFill>
            <a:gsLst>
              <a:gs pos="0">
                <a:srgbClr val="BDD5E1"/>
              </a:gs>
              <a:gs pos="35000">
                <a:srgbClr val="D2E1E7"/>
              </a:gs>
              <a:gs pos="100000">
                <a:srgbClr val="ECF3F6"/>
              </a:gs>
            </a:gsLst>
            <a:lin ang="16200038"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GB" sz="2300" u="none" cap="none" strike="noStrike">
                <a:solidFill>
                  <a:schemeClr val="dk1"/>
                </a:solidFill>
                <a:latin typeface="Times New Roman"/>
                <a:ea typeface="Times New Roman"/>
                <a:cs typeface="Times New Roman"/>
                <a:sym typeface="Times New Roman"/>
              </a:rPr>
              <a:t>The user requires these features from the proposed system: </a:t>
            </a:r>
            <a:endParaRPr b="0" i="0" sz="21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chemeClr val="dk1"/>
              </a:buClr>
              <a:buSzPts val="2000"/>
              <a:buFont typeface="Times New Roman"/>
              <a:buChar char="●"/>
            </a:pPr>
            <a:r>
              <a:rPr b="0" i="0" lang="en-GB" sz="2100" u="none" cap="none" strike="noStrike">
                <a:solidFill>
                  <a:schemeClr val="dk1"/>
                </a:solidFill>
                <a:latin typeface="Times New Roman"/>
                <a:ea typeface="Times New Roman"/>
                <a:cs typeface="Times New Roman"/>
                <a:sym typeface="Times New Roman"/>
              </a:rPr>
              <a:t>Quick generation of Trip Routes</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chemeClr val="dk1"/>
              </a:buClr>
              <a:buSzPts val="2000"/>
              <a:buFont typeface="Times New Roman"/>
              <a:buChar char="●"/>
            </a:pPr>
            <a:r>
              <a:rPr b="0" i="0" lang="en-GB" sz="2100" u="none" cap="none" strike="noStrike">
                <a:solidFill>
                  <a:schemeClr val="dk1"/>
                </a:solidFill>
                <a:latin typeface="Times New Roman"/>
                <a:ea typeface="Times New Roman"/>
                <a:cs typeface="Times New Roman"/>
                <a:sym typeface="Times New Roman"/>
              </a:rPr>
              <a:t>Quick processing of Places to Visit</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chemeClr val="dk1"/>
              </a:buClr>
              <a:buSzPts val="2000"/>
              <a:buFont typeface="Times New Roman"/>
              <a:buChar char="●"/>
            </a:pPr>
            <a:r>
              <a:rPr b="0" i="0" lang="en-GB" sz="2100" u="none" cap="none" strike="noStrike">
                <a:solidFill>
                  <a:schemeClr val="dk1"/>
                </a:solidFill>
                <a:latin typeface="Times New Roman"/>
                <a:ea typeface="Times New Roman"/>
                <a:cs typeface="Times New Roman"/>
                <a:sym typeface="Times New Roman"/>
              </a:rPr>
              <a:t>Quick retrieval of data</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chemeClr val="dk1"/>
              </a:buClr>
              <a:buSzPts val="2000"/>
              <a:buFont typeface="Times New Roman"/>
              <a:buChar char="●"/>
            </a:pPr>
            <a:r>
              <a:rPr b="0" i="0" lang="en-GB" sz="2100" u="none" cap="none" strike="noStrike">
                <a:solidFill>
                  <a:schemeClr val="dk1"/>
                </a:solidFill>
                <a:latin typeface="Times New Roman"/>
                <a:ea typeface="Times New Roman"/>
                <a:cs typeface="Times New Roman"/>
                <a:sym typeface="Times New Roman"/>
              </a:rPr>
              <a:t>Quick and correct updating of data.</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chemeClr val="dk1"/>
              </a:buClr>
              <a:buSzPts val="2000"/>
              <a:buFont typeface="Times New Roman"/>
              <a:buChar char="●"/>
            </a:pPr>
            <a:r>
              <a:rPr b="0" i="0" lang="en-GB" sz="2100" u="none" cap="none" strike="noStrike">
                <a:solidFill>
                  <a:schemeClr val="dk1"/>
                </a:solidFill>
                <a:latin typeface="Times New Roman"/>
                <a:ea typeface="Times New Roman"/>
                <a:cs typeface="Times New Roman"/>
                <a:sym typeface="Times New Roman"/>
              </a:rPr>
              <a:t>Least storage requirements</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chemeClr val="dk1"/>
              </a:buClr>
              <a:buSzPts val="2000"/>
              <a:buFont typeface="Times New Roman"/>
              <a:buChar char="●"/>
            </a:pPr>
            <a:r>
              <a:rPr b="0" i="0" lang="en-GB" sz="2100" u="none" cap="none" strike="noStrike">
                <a:solidFill>
                  <a:schemeClr val="dk1"/>
                </a:solidFill>
                <a:latin typeface="Times New Roman"/>
                <a:ea typeface="Times New Roman"/>
                <a:cs typeface="Times New Roman"/>
                <a:sym typeface="Times New Roman"/>
              </a:rPr>
              <a:t>Secured and controllable data storage</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chemeClr val="dk1"/>
              </a:buClr>
              <a:buSzPts val="2000"/>
              <a:buFont typeface="Times New Roman"/>
              <a:buChar char="●"/>
            </a:pPr>
            <a:r>
              <a:rPr b="0" i="0" lang="en-GB" sz="2100" u="none" cap="none" strike="noStrike">
                <a:solidFill>
                  <a:schemeClr val="dk1"/>
                </a:solidFill>
                <a:latin typeface="Times New Roman"/>
                <a:ea typeface="Times New Roman"/>
                <a:cs typeface="Times New Roman"/>
                <a:sym typeface="Times New Roman"/>
              </a:rPr>
              <a:t>Full backups of data</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chemeClr val="dk1"/>
              </a:buClr>
              <a:buSzPts val="2000"/>
              <a:buFont typeface="Times New Roman"/>
              <a:buChar char="●"/>
            </a:pPr>
            <a:r>
              <a:rPr b="0" i="0" lang="en-GB" sz="2100" u="none" cap="none" strike="noStrike">
                <a:solidFill>
                  <a:schemeClr val="dk1"/>
                </a:solidFill>
                <a:latin typeface="Times New Roman"/>
                <a:ea typeface="Times New Roman"/>
                <a:cs typeface="Times New Roman"/>
                <a:sym typeface="Times New Roman"/>
              </a:rPr>
              <a:t>Readable, clean, up to date and timely reports</a:t>
            </a:r>
            <a:endParaRPr b="0" i="0" sz="2300" u="none" cap="none" strike="noStrike">
              <a:solidFill>
                <a:schemeClr val="dk1"/>
              </a:solidFill>
              <a:latin typeface="Arial"/>
              <a:ea typeface="Arial"/>
              <a:cs typeface="Arial"/>
              <a:sym typeface="Arial"/>
            </a:endParaRPr>
          </a:p>
        </p:txBody>
      </p:sp>
      <p:sp>
        <p:nvSpPr>
          <p:cNvPr id="152" name="Google Shape;152;gbda31847db_0_64"/>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56" name="Shape 156"/>
        <p:cNvGrpSpPr/>
        <p:nvPr/>
      </p:nvGrpSpPr>
      <p:grpSpPr>
        <a:xfrm>
          <a:off x="0" y="0"/>
          <a:ext cx="0" cy="0"/>
          <a:chOff x="0" y="0"/>
          <a:chExt cx="0" cy="0"/>
        </a:xfrm>
      </p:grpSpPr>
      <p:pic>
        <p:nvPicPr>
          <p:cNvPr id="157" name="Google Shape;157;p16"/>
          <p:cNvPicPr preferRelativeResize="0"/>
          <p:nvPr/>
        </p:nvPicPr>
        <p:blipFill rotWithShape="1">
          <a:blip r:embed="rId4">
            <a:alphaModFix/>
          </a:blip>
          <a:srcRect b="0" l="0" r="0" t="0"/>
          <a:stretch/>
        </p:blipFill>
        <p:spPr>
          <a:xfrm>
            <a:off x="97474" y="160550"/>
            <a:ext cx="1431041" cy="1132575"/>
          </a:xfrm>
          <a:prstGeom prst="rect">
            <a:avLst/>
          </a:prstGeom>
          <a:noFill/>
          <a:ln>
            <a:noFill/>
          </a:ln>
        </p:spPr>
      </p:pic>
      <p:sp>
        <p:nvSpPr>
          <p:cNvPr id="158" name="Google Shape;158;p16"/>
          <p:cNvSpPr/>
          <p:nvPr/>
        </p:nvSpPr>
        <p:spPr>
          <a:xfrm>
            <a:off x="97475" y="1108300"/>
            <a:ext cx="8837400" cy="350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Libre Baskerville"/>
              <a:ea typeface="Libre Baskerville"/>
              <a:cs typeface="Libre Baskerville"/>
              <a:sym typeface="Libre Baskerville"/>
            </a:endParaRPr>
          </a:p>
        </p:txBody>
      </p:sp>
      <p:sp>
        <p:nvSpPr>
          <p:cNvPr id="159" name="Google Shape;159;p16"/>
          <p:cNvSpPr txBox="1"/>
          <p:nvPr/>
        </p:nvSpPr>
        <p:spPr>
          <a:xfrm>
            <a:off x="286050" y="1052824"/>
            <a:ext cx="3000000" cy="892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Clr>
                <a:schemeClr val="dk1"/>
              </a:buClr>
              <a:buSzPts val="1100"/>
              <a:buFont typeface="Arial"/>
              <a:buNone/>
            </a:pPr>
            <a:r>
              <a:rPr b="1" i="0" lang="en-GB" sz="1600" u="none" cap="none" strike="noStrike">
                <a:solidFill>
                  <a:schemeClr val="dk1"/>
                </a:solidFill>
                <a:latin typeface="Times New Roman"/>
                <a:ea typeface="Times New Roman"/>
                <a:cs typeface="Times New Roman"/>
                <a:sym typeface="Times New Roman"/>
              </a:rPr>
              <a:t>Function</a:t>
            </a:r>
            <a:endParaRPr b="1" i="0" sz="16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100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160" name="Google Shape;160;p16"/>
          <p:cNvSpPr/>
          <p:nvPr/>
        </p:nvSpPr>
        <p:spPr>
          <a:xfrm>
            <a:off x="97475" y="1643825"/>
            <a:ext cx="8837400" cy="4538100"/>
          </a:xfrm>
          <a:prstGeom prst="rect">
            <a:avLst/>
          </a:prstGeom>
          <a:gradFill>
            <a:gsLst>
              <a:gs pos="0">
                <a:srgbClr val="BDD5E1"/>
              </a:gs>
              <a:gs pos="35000">
                <a:srgbClr val="D2E1E7"/>
              </a:gs>
              <a:gs pos="100000">
                <a:srgbClr val="ECF3F6"/>
              </a:gs>
            </a:gsLst>
            <a:lin ang="16200038"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imes New Roman"/>
                <a:ea typeface="Times New Roman"/>
                <a:cs typeface="Times New Roman"/>
                <a:sym typeface="Times New Roman"/>
              </a:rPr>
              <a:t>Travel and Ride Function</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GB" sz="1400" u="none" cap="none" strike="noStrike">
                <a:solidFill>
                  <a:srgbClr val="000000"/>
                </a:solidFill>
                <a:latin typeface="Times New Roman"/>
                <a:ea typeface="Times New Roman"/>
                <a:cs typeface="Times New Roman"/>
                <a:sym typeface="Times New Roman"/>
              </a:rPr>
              <a:t>Users can access the information  about various places to be visited.</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GB" sz="1400" u="none" cap="none" strike="noStrike">
                <a:solidFill>
                  <a:srgbClr val="000000"/>
                </a:solidFill>
                <a:latin typeface="Times New Roman"/>
                <a:ea typeface="Times New Roman"/>
                <a:cs typeface="Times New Roman"/>
                <a:sym typeface="Times New Roman"/>
              </a:rPr>
              <a:t>Users can become a member of the site by registering themselves.</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GB" sz="1400" u="none" cap="none" strike="noStrike">
                <a:solidFill>
                  <a:srgbClr val="000000"/>
                </a:solidFill>
                <a:latin typeface="Times New Roman"/>
                <a:ea typeface="Times New Roman"/>
                <a:cs typeface="Times New Roman"/>
                <a:sym typeface="Times New Roman"/>
              </a:rPr>
              <a:t>Users can als meet co travellers on the way.</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GB" sz="1400" u="none" cap="none" strike="noStrike">
                <a:solidFill>
                  <a:srgbClr val="000000"/>
                </a:solidFill>
                <a:latin typeface="Times New Roman"/>
                <a:ea typeface="Times New Roman"/>
                <a:cs typeface="Times New Roman"/>
                <a:sym typeface="Times New Roman"/>
              </a:rPr>
              <a:t>Selected categories can be explored by the user</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imes New Roman"/>
                <a:ea typeface="Times New Roman"/>
                <a:cs typeface="Times New Roman"/>
                <a:sym typeface="Times New Roman"/>
              </a:rPr>
              <a:t> Registered User</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GB" sz="1400" u="none" cap="none" strike="noStrike">
                <a:solidFill>
                  <a:srgbClr val="000000"/>
                </a:solidFill>
                <a:latin typeface="Times New Roman"/>
                <a:ea typeface="Times New Roman"/>
                <a:cs typeface="Times New Roman"/>
                <a:sym typeface="Times New Roman"/>
              </a:rPr>
              <a:t>Log–in page to log into the application.</a:t>
            </a:r>
            <a:endParaRPr b="0" i="0" sz="14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Clr>
                <a:srgbClr val="000000"/>
              </a:buClr>
              <a:buSzPts val="1200"/>
              <a:buFont typeface="Noto Sans Symbols"/>
              <a:buChar char="●"/>
            </a:pPr>
            <a:r>
              <a:rPr b="0" i="0" lang="en-GB" sz="1400" u="none" cap="none" strike="noStrike">
                <a:solidFill>
                  <a:srgbClr val="000000"/>
                </a:solidFill>
                <a:latin typeface="Times New Roman"/>
                <a:ea typeface="Times New Roman"/>
                <a:cs typeface="Times New Roman"/>
                <a:sym typeface="Times New Roman"/>
              </a:rPr>
              <a:t>Itinerary Planner</a:t>
            </a:r>
            <a:endParaRPr b="0" i="0" sz="14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Clr>
                <a:srgbClr val="000000"/>
              </a:buClr>
              <a:buSzPts val="1200"/>
              <a:buFont typeface="Noto Sans Symbols"/>
              <a:buChar char="●"/>
            </a:pPr>
            <a:r>
              <a:rPr b="0" i="0" lang="en-GB" sz="1400" u="none" cap="none" strike="noStrike">
                <a:solidFill>
                  <a:srgbClr val="000000"/>
                </a:solidFill>
                <a:latin typeface="Times New Roman"/>
                <a:ea typeface="Times New Roman"/>
                <a:cs typeface="Times New Roman"/>
                <a:sym typeface="Times New Roman"/>
              </a:rPr>
              <a:t>Mileage Calculator</a:t>
            </a:r>
            <a:endParaRPr b="0" i="0" sz="14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Clr>
                <a:srgbClr val="000000"/>
              </a:buClr>
              <a:buSzPts val="1200"/>
              <a:buFont typeface="Noto Sans Symbols"/>
              <a:buChar char="●"/>
            </a:pPr>
            <a:r>
              <a:rPr b="0" i="0" lang="en-GB" sz="1400" u="none" cap="none" strike="noStrike">
                <a:solidFill>
                  <a:srgbClr val="000000"/>
                </a:solidFill>
                <a:latin typeface="Times New Roman"/>
                <a:ea typeface="Times New Roman"/>
                <a:cs typeface="Times New Roman"/>
                <a:sym typeface="Times New Roman"/>
              </a:rPr>
              <a:t>Meet Co Travellers</a:t>
            </a:r>
            <a:endParaRPr b="0" i="0" sz="14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Clr>
                <a:srgbClr val="000000"/>
              </a:buClr>
              <a:buSzPts val="1200"/>
              <a:buFont typeface="Noto Sans Symbols"/>
              <a:buChar char="●"/>
            </a:pPr>
            <a:r>
              <a:rPr b="0" i="0" lang="en-GB" sz="1400" u="none" cap="none" strike="noStrike">
                <a:solidFill>
                  <a:srgbClr val="000000"/>
                </a:solidFill>
                <a:latin typeface="Times New Roman"/>
                <a:ea typeface="Times New Roman"/>
                <a:cs typeface="Times New Roman"/>
                <a:sym typeface="Times New Roman"/>
              </a:rPr>
              <a:t>Forums</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GB" sz="1400" u="none" cap="none" strike="noStrike">
                <a:solidFill>
                  <a:srgbClr val="000000"/>
                </a:solidFill>
                <a:latin typeface="Times New Roman"/>
                <a:ea typeface="Times New Roman"/>
                <a:cs typeface="Times New Roman"/>
                <a:sym typeface="Times New Roman"/>
              </a:rPr>
              <a:t>Can change his/her password</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imes New Roman"/>
                <a:ea typeface="Times New Roman"/>
                <a:cs typeface="Times New Roman"/>
                <a:sym typeface="Times New Roman"/>
              </a:rPr>
              <a:t>General User</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GB" u="none" cap="none" strike="noStrike">
                <a:solidFill>
                  <a:srgbClr val="000000"/>
                </a:solidFill>
                <a:latin typeface="Times New Roman"/>
                <a:ea typeface="Times New Roman"/>
                <a:cs typeface="Times New Roman"/>
                <a:sym typeface="Times New Roman"/>
              </a:rPr>
              <a:t>We assume that the user knows English &amp; users need not be computer professionals.</a:t>
            </a:r>
            <a:endParaRPr b="0" i="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GB" u="none" cap="none" strike="noStrike">
                <a:solidFill>
                  <a:srgbClr val="000000"/>
                </a:solidFill>
                <a:latin typeface="Times New Roman"/>
                <a:ea typeface="Times New Roman"/>
                <a:cs typeface="Times New Roman"/>
                <a:sym typeface="Times New Roman"/>
              </a:rPr>
              <a:t>Users should be aware of the internet.</a:t>
            </a:r>
            <a:endParaRPr b="0" i="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GB" u="none" cap="none" strike="noStrike">
                <a:solidFill>
                  <a:srgbClr val="000000"/>
                </a:solidFill>
                <a:latin typeface="Times New Roman"/>
                <a:ea typeface="Times New Roman"/>
                <a:cs typeface="Times New Roman"/>
                <a:sym typeface="Times New Roman"/>
              </a:rPr>
              <a:t>Users can access information through hyperlinks such as navigation of various pages.</a:t>
            </a:r>
            <a:endParaRPr b="0" i="0" u="none" cap="none" strike="noStrike">
              <a:solidFill>
                <a:srgbClr val="000000"/>
              </a:solidFill>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a:latin typeface="Times New Roman"/>
              <a:ea typeface="Times New Roman"/>
              <a:cs typeface="Times New Roman"/>
              <a:sym typeface="Times New Roman"/>
            </a:endParaRPr>
          </a:p>
          <a:p>
            <a:pPr indent="-22860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 name="Google Shape;161;p16"/>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65" name="Shape 165"/>
        <p:cNvGrpSpPr/>
        <p:nvPr/>
      </p:nvGrpSpPr>
      <p:grpSpPr>
        <a:xfrm>
          <a:off x="0" y="0"/>
          <a:ext cx="0" cy="0"/>
          <a:chOff x="0" y="0"/>
          <a:chExt cx="0" cy="0"/>
        </a:xfrm>
      </p:grpSpPr>
      <p:sp>
        <p:nvSpPr>
          <p:cNvPr id="166" name="Google Shape;166;gbda31847db_0_71"/>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Apis Used</a:t>
            </a:r>
            <a:endParaRPr b="0" i="0" sz="2400" u="none" cap="none" strike="noStrike">
              <a:solidFill>
                <a:schemeClr val="dk1"/>
              </a:solidFill>
              <a:latin typeface="Libre Baskerville"/>
              <a:ea typeface="Libre Baskerville"/>
              <a:cs typeface="Libre Baskerville"/>
              <a:sym typeface="Libre Baskerville"/>
            </a:endParaRPr>
          </a:p>
        </p:txBody>
      </p:sp>
      <p:sp>
        <p:nvSpPr>
          <p:cNvPr id="167" name="Google Shape;167;gbda31847db_0_71"/>
          <p:cNvSpPr/>
          <p:nvPr/>
        </p:nvSpPr>
        <p:spPr>
          <a:xfrm>
            <a:off x="209100" y="1538974"/>
            <a:ext cx="8365800" cy="2264700"/>
          </a:xfrm>
          <a:prstGeom prst="rect">
            <a:avLst/>
          </a:prstGeom>
          <a:gradFill>
            <a:gsLst>
              <a:gs pos="0">
                <a:srgbClr val="BDD5E1"/>
              </a:gs>
              <a:gs pos="35000">
                <a:srgbClr val="D2E1E7"/>
              </a:gs>
              <a:gs pos="100000">
                <a:srgbClr val="ECF3F6"/>
              </a:gs>
            </a:gsLst>
            <a:lin ang="16200038"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361950" lvl="0" marL="457200" marR="0" rtl="0" algn="just">
              <a:lnSpc>
                <a:spcPct val="100000"/>
              </a:lnSpc>
              <a:spcBef>
                <a:spcPts val="0"/>
              </a:spcBef>
              <a:spcAft>
                <a:spcPts val="0"/>
              </a:spcAft>
              <a:buSzPts val="2100"/>
              <a:buFont typeface="Times New Roman"/>
              <a:buChar char="●"/>
            </a:pPr>
            <a:r>
              <a:rPr lang="en-GB" sz="2100">
                <a:latin typeface="Times New Roman"/>
                <a:ea typeface="Times New Roman"/>
                <a:cs typeface="Times New Roman"/>
                <a:sym typeface="Times New Roman"/>
              </a:rPr>
              <a:t>Bing Maps Api</a:t>
            </a:r>
            <a:endParaRPr sz="2100">
              <a:latin typeface="Times New Roman"/>
              <a:ea typeface="Times New Roman"/>
              <a:cs typeface="Times New Roman"/>
              <a:sym typeface="Times New Roman"/>
            </a:endParaRPr>
          </a:p>
          <a:p>
            <a:pPr indent="-361950" lvl="0" marL="457200" marR="0" rtl="0" algn="just">
              <a:lnSpc>
                <a:spcPct val="100000"/>
              </a:lnSpc>
              <a:spcBef>
                <a:spcPts val="0"/>
              </a:spcBef>
              <a:spcAft>
                <a:spcPts val="0"/>
              </a:spcAft>
              <a:buSzPts val="2100"/>
              <a:buFont typeface="Times New Roman"/>
              <a:buChar char="●"/>
            </a:pPr>
            <a:r>
              <a:rPr lang="en-GB" sz="2100">
                <a:latin typeface="Times New Roman"/>
                <a:ea typeface="Times New Roman"/>
                <a:cs typeface="Times New Roman"/>
                <a:sym typeface="Times New Roman"/>
              </a:rPr>
              <a:t>Google Sheet Api</a:t>
            </a:r>
            <a:endParaRPr sz="2100">
              <a:latin typeface="Times New Roman"/>
              <a:ea typeface="Times New Roman"/>
              <a:cs typeface="Times New Roman"/>
              <a:sym typeface="Times New Roman"/>
            </a:endParaRPr>
          </a:p>
          <a:p>
            <a:pPr indent="-361950" lvl="0" marL="457200" marR="0" rtl="0" algn="just">
              <a:lnSpc>
                <a:spcPct val="100000"/>
              </a:lnSpc>
              <a:spcBef>
                <a:spcPts val="0"/>
              </a:spcBef>
              <a:spcAft>
                <a:spcPts val="0"/>
              </a:spcAft>
              <a:buSzPts val="2100"/>
              <a:buFont typeface="Times New Roman"/>
              <a:buChar char="●"/>
            </a:pPr>
            <a:r>
              <a:rPr lang="en-GB" sz="2100">
                <a:latin typeface="Times New Roman"/>
                <a:ea typeface="Times New Roman"/>
                <a:cs typeface="Times New Roman"/>
                <a:sym typeface="Times New Roman"/>
              </a:rPr>
              <a:t>Acu Weather Api</a:t>
            </a:r>
            <a:endParaRPr sz="2100">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a:latin typeface="Times New Roman"/>
              <a:ea typeface="Times New Roman"/>
              <a:cs typeface="Times New Roman"/>
              <a:sym typeface="Times New Roman"/>
            </a:endParaRPr>
          </a:p>
        </p:txBody>
      </p:sp>
      <p:pic>
        <p:nvPicPr>
          <p:cNvPr id="168" name="Google Shape;168;gbda31847db_0_71"/>
          <p:cNvPicPr preferRelativeResize="0"/>
          <p:nvPr/>
        </p:nvPicPr>
        <p:blipFill rotWithShape="1">
          <a:blip r:embed="rId4">
            <a:alphaModFix/>
          </a:blip>
          <a:srcRect b="0" l="0" r="0" t="0"/>
          <a:stretch/>
        </p:blipFill>
        <p:spPr>
          <a:xfrm>
            <a:off x="237500" y="590725"/>
            <a:ext cx="1372175" cy="948250"/>
          </a:xfrm>
          <a:prstGeom prst="rect">
            <a:avLst/>
          </a:prstGeom>
          <a:noFill/>
          <a:ln>
            <a:noFill/>
          </a:ln>
        </p:spPr>
      </p:pic>
      <p:sp>
        <p:nvSpPr>
          <p:cNvPr id="169" name="Google Shape;169;gbda31847db_0_71"/>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73" name="Shape 173"/>
        <p:cNvGrpSpPr/>
        <p:nvPr/>
      </p:nvGrpSpPr>
      <p:grpSpPr>
        <a:xfrm>
          <a:off x="0" y="0"/>
          <a:ext cx="0" cy="0"/>
          <a:chOff x="0" y="0"/>
          <a:chExt cx="0" cy="0"/>
        </a:xfrm>
      </p:grpSpPr>
      <p:sp>
        <p:nvSpPr>
          <p:cNvPr id="174" name="Google Shape;174;gbda31847db_0_76"/>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UI-Screenshots-Landing Page</a:t>
            </a:r>
            <a:endParaRPr b="0" i="0" sz="2400" u="none" cap="none" strike="noStrike">
              <a:solidFill>
                <a:schemeClr val="dk1"/>
              </a:solidFill>
              <a:latin typeface="Libre Baskerville"/>
              <a:ea typeface="Libre Baskerville"/>
              <a:cs typeface="Libre Baskerville"/>
              <a:sym typeface="Libre Baskerville"/>
            </a:endParaRPr>
          </a:p>
        </p:txBody>
      </p:sp>
      <p:pic>
        <p:nvPicPr>
          <p:cNvPr id="175" name="Google Shape;175;gbda31847db_0_76"/>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176" name="Google Shape;176;gbda31847db_0_76"/>
          <p:cNvPicPr preferRelativeResize="0"/>
          <p:nvPr/>
        </p:nvPicPr>
        <p:blipFill rotWithShape="1">
          <a:blip r:embed="rId5">
            <a:alphaModFix/>
          </a:blip>
          <a:srcRect b="0" l="0" r="0" t="0"/>
          <a:stretch/>
        </p:blipFill>
        <p:spPr>
          <a:xfrm>
            <a:off x="152400" y="1677650"/>
            <a:ext cx="8839198" cy="4421934"/>
          </a:xfrm>
          <a:prstGeom prst="rect">
            <a:avLst/>
          </a:prstGeom>
          <a:noFill/>
          <a:ln>
            <a:noFill/>
          </a:ln>
        </p:spPr>
      </p:pic>
      <p:sp>
        <p:nvSpPr>
          <p:cNvPr id="177" name="Google Shape;177;gbda31847db_0_76"/>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81" name="Shape 181"/>
        <p:cNvGrpSpPr/>
        <p:nvPr/>
      </p:nvGrpSpPr>
      <p:grpSpPr>
        <a:xfrm>
          <a:off x="0" y="0"/>
          <a:ext cx="0" cy="0"/>
          <a:chOff x="0" y="0"/>
          <a:chExt cx="0" cy="0"/>
        </a:xfrm>
      </p:grpSpPr>
      <p:pic>
        <p:nvPicPr>
          <p:cNvPr id="182" name="Google Shape;182;gede055187d_1_1"/>
          <p:cNvPicPr preferRelativeResize="0"/>
          <p:nvPr/>
        </p:nvPicPr>
        <p:blipFill rotWithShape="1">
          <a:blip r:embed="rId4">
            <a:alphaModFix/>
          </a:blip>
          <a:srcRect b="0" l="0" r="0" t="0"/>
          <a:stretch/>
        </p:blipFill>
        <p:spPr>
          <a:xfrm>
            <a:off x="152400" y="1677650"/>
            <a:ext cx="8839197" cy="4405583"/>
          </a:xfrm>
          <a:prstGeom prst="rect">
            <a:avLst/>
          </a:prstGeom>
          <a:noFill/>
          <a:ln>
            <a:noFill/>
          </a:ln>
        </p:spPr>
      </p:pic>
      <p:sp>
        <p:nvSpPr>
          <p:cNvPr id="183" name="Google Shape;183;gede055187d_1_1"/>
          <p:cNvSpPr/>
          <p:nvPr/>
        </p:nvSpPr>
        <p:spPr>
          <a:xfrm>
            <a:off x="345350" y="748500"/>
            <a:ext cx="82299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UI-Screenshots-Features/Module</a:t>
            </a:r>
            <a:endParaRPr b="0" i="0" sz="2400" u="none" cap="none" strike="noStrike">
              <a:solidFill>
                <a:schemeClr val="dk1"/>
              </a:solidFill>
              <a:latin typeface="Libre Baskerville"/>
              <a:ea typeface="Libre Baskerville"/>
              <a:cs typeface="Libre Baskerville"/>
              <a:sym typeface="Libre Baskerville"/>
            </a:endParaRPr>
          </a:p>
        </p:txBody>
      </p:sp>
      <p:pic>
        <p:nvPicPr>
          <p:cNvPr id="184" name="Google Shape;184;gede055187d_1_1"/>
          <p:cNvPicPr preferRelativeResize="0"/>
          <p:nvPr/>
        </p:nvPicPr>
        <p:blipFill rotWithShape="1">
          <a:blip r:embed="rId5">
            <a:alphaModFix/>
          </a:blip>
          <a:srcRect b="0" l="0" r="0" t="0"/>
          <a:stretch/>
        </p:blipFill>
        <p:spPr>
          <a:xfrm>
            <a:off x="254300" y="599775"/>
            <a:ext cx="1169350" cy="925475"/>
          </a:xfrm>
          <a:prstGeom prst="rect">
            <a:avLst/>
          </a:prstGeom>
          <a:noFill/>
          <a:ln>
            <a:noFill/>
          </a:ln>
        </p:spPr>
      </p:pic>
      <p:sp>
        <p:nvSpPr>
          <p:cNvPr id="185" name="Google Shape;185;gede055187d_1_1"/>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 name="Shape 37"/>
        <p:cNvGrpSpPr/>
        <p:nvPr/>
      </p:nvGrpSpPr>
      <p:grpSpPr>
        <a:xfrm>
          <a:off x="0" y="0"/>
          <a:ext cx="0" cy="0"/>
          <a:chOff x="0" y="0"/>
          <a:chExt cx="0" cy="0"/>
        </a:xfrm>
      </p:grpSpPr>
      <p:sp>
        <p:nvSpPr>
          <p:cNvPr id="38" name="Google Shape;38;p6"/>
          <p:cNvSpPr txBox="1"/>
          <p:nvPr/>
        </p:nvSpPr>
        <p:spPr>
          <a:xfrm>
            <a:off x="556175" y="1674675"/>
            <a:ext cx="6189900" cy="3540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 name="Google Shape;39;p6"/>
          <p:cNvSpPr/>
          <p:nvPr/>
        </p:nvSpPr>
        <p:spPr>
          <a:xfrm>
            <a:off x="1861125" y="1566150"/>
            <a:ext cx="5733000" cy="2804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chemeClr val="dk1"/>
                </a:solidFill>
                <a:latin typeface="Libre Baskerville"/>
                <a:ea typeface="Libre Baskerville"/>
                <a:cs typeface="Libre Baskerville"/>
                <a:sym typeface="Libre Baskerville"/>
              </a:rPr>
              <a:t>    Team:-</a:t>
            </a:r>
            <a:endParaRPr b="0" i="0" sz="2100" u="none" cap="none" strike="noStrike">
              <a:solidFill>
                <a:schemeClr val="dk1"/>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Libre Baskerville"/>
              <a:ea typeface="Libre Baskerville"/>
              <a:cs typeface="Libre Baskerville"/>
              <a:sym typeface="Libre Baskerville"/>
            </a:endParaRPr>
          </a:p>
          <a:p>
            <a:pPr indent="-285750" lvl="0" marL="285750" marR="0" rtl="0" algn="l">
              <a:lnSpc>
                <a:spcPct val="100000"/>
              </a:lnSpc>
              <a:spcBef>
                <a:spcPts val="0"/>
              </a:spcBef>
              <a:spcAft>
                <a:spcPts val="0"/>
              </a:spcAft>
              <a:buClr>
                <a:srgbClr val="FF0000"/>
              </a:buClr>
              <a:buSzPts val="2100"/>
              <a:buFont typeface="Arial"/>
              <a:buChar char="•"/>
            </a:pPr>
            <a:r>
              <a:rPr b="0" i="0" lang="en-GB" sz="2100" u="none" cap="none" strike="noStrike">
                <a:solidFill>
                  <a:schemeClr val="dk1"/>
                </a:solidFill>
                <a:latin typeface="Libre Baskerville"/>
                <a:ea typeface="Libre Baskerville"/>
                <a:cs typeface="Libre Baskerville"/>
                <a:sym typeface="Libre Baskerville"/>
              </a:rPr>
              <a:t>GURU PRASAD.N(1941110)</a:t>
            </a:r>
            <a:endParaRPr b="0" i="0" sz="17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2100"/>
              <a:buFont typeface="Arial"/>
              <a:buChar char="•"/>
            </a:pPr>
            <a:r>
              <a:rPr b="0" i="0" lang="en-GB" sz="2100" u="none" cap="none" strike="noStrike">
                <a:solidFill>
                  <a:schemeClr val="dk1"/>
                </a:solidFill>
                <a:latin typeface="Libre Baskerville"/>
                <a:ea typeface="Libre Baskerville"/>
                <a:cs typeface="Libre Baskerville"/>
                <a:sym typeface="Libre Baskerville"/>
              </a:rPr>
              <a:t>JOGITH BIJU CHUNGATH(1941111)</a:t>
            </a:r>
            <a:endParaRPr b="0" i="0" sz="17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2100"/>
              <a:buFont typeface="Arial"/>
              <a:buChar char="•"/>
            </a:pPr>
            <a:r>
              <a:rPr b="0" i="0" lang="en-GB" sz="2100" u="none" cap="none" strike="noStrike">
                <a:solidFill>
                  <a:schemeClr val="dk1"/>
                </a:solidFill>
                <a:latin typeface="Libre Baskerville"/>
                <a:ea typeface="Libre Baskerville"/>
                <a:cs typeface="Libre Baskerville"/>
                <a:sym typeface="Libre Baskerville"/>
              </a:rPr>
              <a:t>RAGHAV SHAM KAMAT(1941129)</a:t>
            </a:r>
            <a:endParaRPr b="0" i="0" sz="17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2100"/>
              <a:buFont typeface="Arial"/>
              <a:buChar char="•"/>
            </a:pPr>
            <a:r>
              <a:rPr b="0" i="0" lang="en-GB" sz="2100" u="none" cap="none" strike="noStrike">
                <a:solidFill>
                  <a:schemeClr val="dk1"/>
                </a:solidFill>
                <a:latin typeface="Libre Baskerville"/>
                <a:ea typeface="Libre Baskerville"/>
                <a:cs typeface="Libre Baskerville"/>
                <a:sym typeface="Libre Baskerville"/>
              </a:rPr>
              <a:t>SWAROOP.P(1941138)</a:t>
            </a:r>
            <a:endParaRPr b="0" i="0" sz="2100" u="none" cap="none" strike="noStrike">
              <a:solidFill>
                <a:schemeClr val="dk1"/>
              </a:solidFill>
              <a:latin typeface="Libre Baskerville"/>
              <a:ea typeface="Libre Baskerville"/>
              <a:cs typeface="Libre Baskerville"/>
              <a:sym typeface="Libre Baskerville"/>
            </a:endParaRPr>
          </a:p>
          <a:p>
            <a:pPr indent="0" lvl="0" marL="457200" marR="0" rtl="0" algn="l">
              <a:lnSpc>
                <a:spcPct val="100000"/>
              </a:lnSpc>
              <a:spcBef>
                <a:spcPts val="0"/>
              </a:spcBef>
              <a:spcAft>
                <a:spcPts val="0"/>
              </a:spcAft>
              <a:buNone/>
            </a:pPr>
            <a:r>
              <a:rPr lang="en-GB" sz="2100">
                <a:solidFill>
                  <a:schemeClr val="dk1"/>
                </a:solidFill>
                <a:latin typeface="Libre Baskerville"/>
                <a:ea typeface="Libre Baskerville"/>
                <a:cs typeface="Libre Baskerville"/>
                <a:sym typeface="Libre Baskerville"/>
              </a:rPr>
              <a:t>Guide:-</a:t>
            </a:r>
            <a:endParaRPr sz="2100">
              <a:solidFill>
                <a:schemeClr val="dk1"/>
              </a:solidFill>
              <a:latin typeface="Libre Baskerville"/>
              <a:ea typeface="Libre Baskerville"/>
              <a:cs typeface="Libre Baskerville"/>
              <a:sym typeface="Libre Baskerville"/>
            </a:endParaRPr>
          </a:p>
          <a:p>
            <a:pPr indent="-361950" lvl="0" marL="457200" marR="0" rtl="0" algn="l">
              <a:lnSpc>
                <a:spcPct val="100000"/>
              </a:lnSpc>
              <a:spcBef>
                <a:spcPts val="0"/>
              </a:spcBef>
              <a:spcAft>
                <a:spcPts val="0"/>
              </a:spcAft>
              <a:buClr>
                <a:schemeClr val="dk1"/>
              </a:buClr>
              <a:buSzPts val="2100"/>
              <a:buFont typeface="Libre Baskerville"/>
              <a:buChar char="●"/>
            </a:pPr>
            <a:r>
              <a:rPr lang="en-GB" sz="2100">
                <a:solidFill>
                  <a:schemeClr val="dk1"/>
                </a:solidFill>
                <a:latin typeface="Libre Baskerville"/>
                <a:ea typeface="Libre Baskerville"/>
                <a:cs typeface="Libre Baskerville"/>
                <a:sym typeface="Libre Baskerville"/>
              </a:rPr>
              <a:t>Dr. UMMESALMA M</a:t>
            </a:r>
            <a:endParaRPr sz="2100">
              <a:solidFill>
                <a:schemeClr val="dk1"/>
              </a:solidFill>
              <a:latin typeface="Libre Baskerville"/>
              <a:ea typeface="Libre Baskerville"/>
              <a:cs typeface="Libre Baskerville"/>
              <a:sym typeface="Libre Baskerville"/>
            </a:endParaRPr>
          </a:p>
        </p:txBody>
      </p:sp>
      <p:sp>
        <p:nvSpPr>
          <p:cNvPr id="40" name="Google Shape;40;p6"/>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89" name="Shape 189"/>
        <p:cNvGrpSpPr/>
        <p:nvPr/>
      </p:nvGrpSpPr>
      <p:grpSpPr>
        <a:xfrm>
          <a:off x="0" y="0"/>
          <a:ext cx="0" cy="0"/>
          <a:chOff x="0" y="0"/>
          <a:chExt cx="0" cy="0"/>
        </a:xfrm>
      </p:grpSpPr>
      <p:sp>
        <p:nvSpPr>
          <p:cNvPr id="190" name="Google Shape;190;gede055187d_1_17"/>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a:t>
            </a:r>
            <a:endParaRPr b="0" i="0" sz="2400" u="none" cap="none" strike="noStrike">
              <a:solidFill>
                <a:schemeClr val="dk1"/>
              </a:solidFill>
              <a:latin typeface="Libre Baskerville"/>
              <a:ea typeface="Libre Baskerville"/>
              <a:cs typeface="Libre Baskerville"/>
              <a:sym typeface="Libre Baskerville"/>
            </a:endParaRPr>
          </a:p>
        </p:txBody>
      </p:sp>
      <p:pic>
        <p:nvPicPr>
          <p:cNvPr id="191" name="Google Shape;191;gede055187d_1_17"/>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192" name="Google Shape;192;gede055187d_1_17"/>
          <p:cNvPicPr preferRelativeResize="0"/>
          <p:nvPr/>
        </p:nvPicPr>
        <p:blipFill rotWithShape="1">
          <a:blip r:embed="rId5">
            <a:alphaModFix/>
          </a:blip>
          <a:srcRect b="0" l="0" r="0" t="0"/>
          <a:stretch/>
        </p:blipFill>
        <p:spPr>
          <a:xfrm>
            <a:off x="152400" y="1677650"/>
            <a:ext cx="8839199" cy="4394026"/>
          </a:xfrm>
          <a:prstGeom prst="rect">
            <a:avLst/>
          </a:prstGeom>
          <a:noFill/>
          <a:ln>
            <a:noFill/>
          </a:ln>
        </p:spPr>
      </p:pic>
      <p:sp>
        <p:nvSpPr>
          <p:cNvPr id="193" name="Google Shape;193;gede055187d_1_17"/>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97" name="Shape 197"/>
        <p:cNvGrpSpPr/>
        <p:nvPr/>
      </p:nvGrpSpPr>
      <p:grpSpPr>
        <a:xfrm>
          <a:off x="0" y="0"/>
          <a:ext cx="0" cy="0"/>
          <a:chOff x="0" y="0"/>
          <a:chExt cx="0" cy="0"/>
        </a:xfrm>
      </p:grpSpPr>
      <p:sp>
        <p:nvSpPr>
          <p:cNvPr id="198" name="Google Shape;198;gede055187d_1_12"/>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UI-Screenshots/Query</a:t>
            </a:r>
            <a:endParaRPr b="0" i="0" sz="2400" u="none" cap="none" strike="noStrike">
              <a:solidFill>
                <a:schemeClr val="dk1"/>
              </a:solidFill>
              <a:latin typeface="Libre Baskerville"/>
              <a:ea typeface="Libre Baskerville"/>
              <a:cs typeface="Libre Baskerville"/>
              <a:sym typeface="Libre Baskerville"/>
            </a:endParaRPr>
          </a:p>
        </p:txBody>
      </p:sp>
      <p:pic>
        <p:nvPicPr>
          <p:cNvPr id="199" name="Google Shape;199;gede055187d_1_12"/>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200" name="Google Shape;200;gede055187d_1_12"/>
          <p:cNvPicPr preferRelativeResize="0"/>
          <p:nvPr/>
        </p:nvPicPr>
        <p:blipFill rotWithShape="1">
          <a:blip r:embed="rId5">
            <a:alphaModFix/>
          </a:blip>
          <a:srcRect b="0" l="0" r="0" t="0"/>
          <a:stretch/>
        </p:blipFill>
        <p:spPr>
          <a:xfrm>
            <a:off x="152400" y="1677650"/>
            <a:ext cx="8839200" cy="4382770"/>
          </a:xfrm>
          <a:prstGeom prst="rect">
            <a:avLst/>
          </a:prstGeom>
          <a:noFill/>
          <a:ln>
            <a:noFill/>
          </a:ln>
        </p:spPr>
      </p:pic>
      <p:sp>
        <p:nvSpPr>
          <p:cNvPr id="201" name="Google Shape;201;gede055187d_1_12"/>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05" name="Shape 205"/>
        <p:cNvGrpSpPr/>
        <p:nvPr/>
      </p:nvGrpSpPr>
      <p:grpSpPr>
        <a:xfrm>
          <a:off x="0" y="0"/>
          <a:ext cx="0" cy="0"/>
          <a:chOff x="0" y="0"/>
          <a:chExt cx="0" cy="0"/>
        </a:xfrm>
      </p:grpSpPr>
      <p:sp>
        <p:nvSpPr>
          <p:cNvPr id="206" name="Google Shape;206;gede055187d_1_7"/>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UI-Screenshots-Query Form</a:t>
            </a:r>
            <a:endParaRPr b="0" i="0" sz="2400" u="none" cap="none" strike="noStrike">
              <a:solidFill>
                <a:schemeClr val="dk1"/>
              </a:solidFill>
              <a:latin typeface="Libre Baskerville"/>
              <a:ea typeface="Libre Baskerville"/>
              <a:cs typeface="Libre Baskerville"/>
              <a:sym typeface="Libre Baskerville"/>
            </a:endParaRPr>
          </a:p>
        </p:txBody>
      </p:sp>
      <p:pic>
        <p:nvPicPr>
          <p:cNvPr id="207" name="Google Shape;207;gede055187d_1_7"/>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208" name="Google Shape;208;gede055187d_1_7"/>
          <p:cNvPicPr preferRelativeResize="0"/>
          <p:nvPr/>
        </p:nvPicPr>
        <p:blipFill rotWithShape="1">
          <a:blip r:embed="rId5">
            <a:alphaModFix/>
          </a:blip>
          <a:srcRect b="0" l="0" r="0" t="0"/>
          <a:stretch/>
        </p:blipFill>
        <p:spPr>
          <a:xfrm>
            <a:off x="152400" y="1677650"/>
            <a:ext cx="8839199" cy="4373514"/>
          </a:xfrm>
          <a:prstGeom prst="rect">
            <a:avLst/>
          </a:prstGeom>
          <a:noFill/>
          <a:ln>
            <a:noFill/>
          </a:ln>
        </p:spPr>
      </p:pic>
      <p:sp>
        <p:nvSpPr>
          <p:cNvPr id="209" name="Google Shape;209;gede055187d_1_7"/>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13" name="Shape 213"/>
        <p:cNvGrpSpPr/>
        <p:nvPr/>
      </p:nvGrpSpPr>
      <p:grpSpPr>
        <a:xfrm>
          <a:off x="0" y="0"/>
          <a:ext cx="0" cy="0"/>
          <a:chOff x="0" y="0"/>
          <a:chExt cx="0" cy="0"/>
        </a:xfrm>
      </p:grpSpPr>
      <p:sp>
        <p:nvSpPr>
          <p:cNvPr id="214" name="Google Shape;214;gf22c9fb194_0_0"/>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a:t>
            </a:r>
            <a:r>
              <a:rPr lang="en-GB" sz="2400">
                <a:solidFill>
                  <a:schemeClr val="dk1"/>
                </a:solidFill>
                <a:latin typeface="Libre Baskerville"/>
                <a:ea typeface="Libre Baskerville"/>
                <a:cs typeface="Libre Baskerville"/>
                <a:sym typeface="Libre Baskerville"/>
              </a:rPr>
              <a:t>Login</a:t>
            </a:r>
            <a:r>
              <a:rPr b="0" i="0" lang="en-GB" sz="2400" u="none" cap="none" strike="noStrike">
                <a:solidFill>
                  <a:schemeClr val="dk1"/>
                </a:solidFill>
                <a:latin typeface="Libre Baskerville"/>
                <a:ea typeface="Libre Baskerville"/>
                <a:cs typeface="Libre Baskerville"/>
                <a:sym typeface="Libre Baskerville"/>
              </a:rPr>
              <a:t> Form</a:t>
            </a:r>
            <a:endParaRPr b="0" i="0" sz="2400" u="none" cap="none" strike="noStrike">
              <a:solidFill>
                <a:schemeClr val="dk1"/>
              </a:solidFill>
              <a:latin typeface="Libre Baskerville"/>
              <a:ea typeface="Libre Baskerville"/>
              <a:cs typeface="Libre Baskerville"/>
              <a:sym typeface="Libre Baskerville"/>
            </a:endParaRPr>
          </a:p>
        </p:txBody>
      </p:sp>
      <p:pic>
        <p:nvPicPr>
          <p:cNvPr id="215" name="Google Shape;215;gf22c9fb194_0_0"/>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sp>
        <p:nvSpPr>
          <p:cNvPr id="216" name="Google Shape;216;gf22c9fb194_0_0"/>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217" name="Google Shape;217;gf22c9fb194_0_0"/>
          <p:cNvPicPr preferRelativeResize="0"/>
          <p:nvPr/>
        </p:nvPicPr>
        <p:blipFill>
          <a:blip r:embed="rId5">
            <a:alphaModFix/>
          </a:blip>
          <a:stretch>
            <a:fillRect/>
          </a:stretch>
        </p:blipFill>
        <p:spPr>
          <a:xfrm>
            <a:off x="0" y="1525251"/>
            <a:ext cx="9143998" cy="45576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21" name="Shape 221"/>
        <p:cNvGrpSpPr/>
        <p:nvPr/>
      </p:nvGrpSpPr>
      <p:grpSpPr>
        <a:xfrm>
          <a:off x="0" y="0"/>
          <a:ext cx="0" cy="0"/>
          <a:chOff x="0" y="0"/>
          <a:chExt cx="0" cy="0"/>
        </a:xfrm>
      </p:grpSpPr>
      <p:sp>
        <p:nvSpPr>
          <p:cNvPr id="222" name="Google Shape;222;gf22c9fb194_0_8"/>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UI-Screenshots-Query Form</a:t>
            </a:r>
            <a:endParaRPr b="0" i="0" sz="2400" u="none" cap="none" strike="noStrike">
              <a:solidFill>
                <a:schemeClr val="dk1"/>
              </a:solidFill>
              <a:latin typeface="Libre Baskerville"/>
              <a:ea typeface="Libre Baskerville"/>
              <a:cs typeface="Libre Baskerville"/>
              <a:sym typeface="Libre Baskerville"/>
            </a:endParaRPr>
          </a:p>
        </p:txBody>
      </p:sp>
      <p:pic>
        <p:nvPicPr>
          <p:cNvPr id="223" name="Google Shape;223;gf22c9fb194_0_8"/>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sp>
        <p:nvSpPr>
          <p:cNvPr id="224" name="Google Shape;224;gf22c9fb194_0_8"/>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225" name="Google Shape;225;gf22c9fb194_0_8"/>
          <p:cNvPicPr preferRelativeResize="0"/>
          <p:nvPr/>
        </p:nvPicPr>
        <p:blipFill>
          <a:blip r:embed="rId5">
            <a:alphaModFix/>
          </a:blip>
          <a:stretch>
            <a:fillRect/>
          </a:stretch>
        </p:blipFill>
        <p:spPr>
          <a:xfrm>
            <a:off x="152400" y="1677650"/>
            <a:ext cx="8352806" cy="4137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29" name="Shape 229"/>
        <p:cNvGrpSpPr/>
        <p:nvPr/>
      </p:nvGrpSpPr>
      <p:grpSpPr>
        <a:xfrm>
          <a:off x="0" y="0"/>
          <a:ext cx="0" cy="0"/>
          <a:chOff x="0" y="0"/>
          <a:chExt cx="0" cy="0"/>
        </a:xfrm>
      </p:grpSpPr>
      <p:sp>
        <p:nvSpPr>
          <p:cNvPr id="230" name="Google Shape;230;gf22c9fb194_0_16"/>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UI-Screenshots-Query Form</a:t>
            </a:r>
            <a:endParaRPr b="0" i="0" sz="2400" u="none" cap="none" strike="noStrike">
              <a:solidFill>
                <a:schemeClr val="dk1"/>
              </a:solidFill>
              <a:latin typeface="Libre Baskerville"/>
              <a:ea typeface="Libre Baskerville"/>
              <a:cs typeface="Libre Baskerville"/>
              <a:sym typeface="Libre Baskerville"/>
            </a:endParaRPr>
          </a:p>
        </p:txBody>
      </p:sp>
      <p:pic>
        <p:nvPicPr>
          <p:cNvPr id="231" name="Google Shape;231;gf22c9fb194_0_16"/>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sp>
        <p:nvSpPr>
          <p:cNvPr id="232" name="Google Shape;232;gf22c9fb194_0_16"/>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pic>
        <p:nvPicPr>
          <p:cNvPr id="233" name="Google Shape;233;gf22c9fb194_0_16"/>
          <p:cNvPicPr preferRelativeResize="0"/>
          <p:nvPr/>
        </p:nvPicPr>
        <p:blipFill>
          <a:blip r:embed="rId5">
            <a:alphaModFix/>
          </a:blip>
          <a:stretch>
            <a:fillRect/>
          </a:stretch>
        </p:blipFill>
        <p:spPr>
          <a:xfrm>
            <a:off x="152400" y="1677650"/>
            <a:ext cx="8344180" cy="4137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37" name="Shape 237"/>
        <p:cNvGrpSpPr/>
        <p:nvPr/>
      </p:nvGrpSpPr>
      <p:grpSpPr>
        <a:xfrm>
          <a:off x="0" y="0"/>
          <a:ext cx="0" cy="0"/>
          <a:chOff x="0" y="0"/>
          <a:chExt cx="0" cy="0"/>
        </a:xfrm>
      </p:grpSpPr>
      <p:sp>
        <p:nvSpPr>
          <p:cNvPr id="238" name="Google Shape;238;gede055187d_1_27"/>
          <p:cNvSpPr/>
          <p:nvPr/>
        </p:nvSpPr>
        <p:spPr>
          <a:xfrm>
            <a:off x="373600" y="748500"/>
            <a:ext cx="83610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UI-Screenshots-Fuel Calculator</a:t>
            </a:r>
            <a:endParaRPr b="0" i="0" sz="2400" u="none" cap="none" strike="noStrike">
              <a:solidFill>
                <a:schemeClr val="dk1"/>
              </a:solidFill>
              <a:latin typeface="Libre Baskerville"/>
              <a:ea typeface="Libre Baskerville"/>
              <a:cs typeface="Libre Baskerville"/>
              <a:sym typeface="Libre Baskerville"/>
            </a:endParaRPr>
          </a:p>
        </p:txBody>
      </p:sp>
      <p:pic>
        <p:nvPicPr>
          <p:cNvPr id="239" name="Google Shape;239;gede055187d_1_27"/>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240" name="Google Shape;240;gede055187d_1_27"/>
          <p:cNvPicPr preferRelativeResize="0"/>
          <p:nvPr/>
        </p:nvPicPr>
        <p:blipFill rotWithShape="1">
          <a:blip r:embed="rId5">
            <a:alphaModFix/>
          </a:blip>
          <a:srcRect b="0" l="0" r="0" t="0"/>
          <a:stretch/>
        </p:blipFill>
        <p:spPr>
          <a:xfrm>
            <a:off x="373600" y="1676225"/>
            <a:ext cx="8447198" cy="4330249"/>
          </a:xfrm>
          <a:prstGeom prst="rect">
            <a:avLst/>
          </a:prstGeom>
          <a:noFill/>
          <a:ln>
            <a:noFill/>
          </a:ln>
        </p:spPr>
      </p:pic>
      <p:sp>
        <p:nvSpPr>
          <p:cNvPr id="241" name="Google Shape;241;gede055187d_1_27"/>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45" name="Shape 245"/>
        <p:cNvGrpSpPr/>
        <p:nvPr/>
      </p:nvGrpSpPr>
      <p:grpSpPr>
        <a:xfrm>
          <a:off x="0" y="0"/>
          <a:ext cx="0" cy="0"/>
          <a:chOff x="0" y="0"/>
          <a:chExt cx="0" cy="0"/>
        </a:xfrm>
      </p:grpSpPr>
      <p:sp>
        <p:nvSpPr>
          <p:cNvPr id="246" name="Google Shape;246;gede055187d_1_34"/>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UI-Screenshots-Past Entries</a:t>
            </a:r>
            <a:endParaRPr b="0" i="0" sz="2400" u="none" cap="none" strike="noStrike">
              <a:solidFill>
                <a:schemeClr val="dk1"/>
              </a:solidFill>
              <a:latin typeface="Libre Baskerville"/>
              <a:ea typeface="Libre Baskerville"/>
              <a:cs typeface="Libre Baskerville"/>
              <a:sym typeface="Libre Baskerville"/>
            </a:endParaRPr>
          </a:p>
        </p:txBody>
      </p:sp>
      <p:pic>
        <p:nvPicPr>
          <p:cNvPr id="247" name="Google Shape;247;gede055187d_1_34"/>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248" name="Google Shape;248;gede055187d_1_34"/>
          <p:cNvPicPr preferRelativeResize="0"/>
          <p:nvPr/>
        </p:nvPicPr>
        <p:blipFill rotWithShape="1">
          <a:blip r:embed="rId5">
            <a:alphaModFix/>
          </a:blip>
          <a:srcRect b="0" l="0" r="0" t="0"/>
          <a:stretch/>
        </p:blipFill>
        <p:spPr>
          <a:xfrm>
            <a:off x="152400" y="1677650"/>
            <a:ext cx="8839198" cy="4364239"/>
          </a:xfrm>
          <a:prstGeom prst="rect">
            <a:avLst/>
          </a:prstGeom>
          <a:noFill/>
          <a:ln>
            <a:noFill/>
          </a:ln>
        </p:spPr>
      </p:pic>
      <p:sp>
        <p:nvSpPr>
          <p:cNvPr id="249" name="Google Shape;249;gede055187d_1_34"/>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53" name="Shape 253"/>
        <p:cNvGrpSpPr/>
        <p:nvPr/>
      </p:nvGrpSpPr>
      <p:grpSpPr>
        <a:xfrm>
          <a:off x="0" y="0"/>
          <a:ext cx="0" cy="0"/>
          <a:chOff x="0" y="0"/>
          <a:chExt cx="0" cy="0"/>
        </a:xfrm>
      </p:grpSpPr>
      <p:sp>
        <p:nvSpPr>
          <p:cNvPr id="254" name="Google Shape;254;gede055187d_1_51"/>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UI-Screenshots-Past Entries Graph</a:t>
            </a:r>
            <a:endParaRPr b="0" i="0" sz="2400" u="none" cap="none" strike="noStrike">
              <a:solidFill>
                <a:schemeClr val="dk1"/>
              </a:solidFill>
              <a:latin typeface="Libre Baskerville"/>
              <a:ea typeface="Libre Baskerville"/>
              <a:cs typeface="Libre Baskerville"/>
              <a:sym typeface="Libre Baskerville"/>
            </a:endParaRPr>
          </a:p>
        </p:txBody>
      </p:sp>
      <p:pic>
        <p:nvPicPr>
          <p:cNvPr id="255" name="Google Shape;255;gede055187d_1_51"/>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256" name="Google Shape;256;gede055187d_1_51"/>
          <p:cNvPicPr preferRelativeResize="0"/>
          <p:nvPr/>
        </p:nvPicPr>
        <p:blipFill rotWithShape="1">
          <a:blip r:embed="rId5">
            <a:alphaModFix/>
          </a:blip>
          <a:srcRect b="0" l="0" r="0" t="0"/>
          <a:stretch/>
        </p:blipFill>
        <p:spPr>
          <a:xfrm>
            <a:off x="152400" y="1677650"/>
            <a:ext cx="8839199" cy="4382731"/>
          </a:xfrm>
          <a:prstGeom prst="rect">
            <a:avLst/>
          </a:prstGeom>
          <a:noFill/>
          <a:ln>
            <a:noFill/>
          </a:ln>
        </p:spPr>
      </p:pic>
      <p:sp>
        <p:nvSpPr>
          <p:cNvPr id="257" name="Google Shape;257;gede055187d_1_51"/>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61" name="Shape 261"/>
        <p:cNvGrpSpPr/>
        <p:nvPr/>
      </p:nvGrpSpPr>
      <p:grpSpPr>
        <a:xfrm>
          <a:off x="0" y="0"/>
          <a:ext cx="0" cy="0"/>
          <a:chOff x="0" y="0"/>
          <a:chExt cx="0" cy="0"/>
        </a:xfrm>
      </p:grpSpPr>
      <p:sp>
        <p:nvSpPr>
          <p:cNvPr id="262" name="Google Shape;262;gede055187d_1_46"/>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UI-Screenshots-Data Stored In Cache Storage</a:t>
            </a:r>
            <a:endParaRPr b="0" i="0" sz="2400" u="none" cap="none" strike="noStrike">
              <a:solidFill>
                <a:schemeClr val="dk1"/>
              </a:solidFill>
              <a:latin typeface="Libre Baskerville"/>
              <a:ea typeface="Libre Baskerville"/>
              <a:cs typeface="Libre Baskerville"/>
              <a:sym typeface="Libre Baskerville"/>
            </a:endParaRPr>
          </a:p>
        </p:txBody>
      </p:sp>
      <p:pic>
        <p:nvPicPr>
          <p:cNvPr id="263" name="Google Shape;263;gede055187d_1_46"/>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264" name="Google Shape;264;gede055187d_1_46"/>
          <p:cNvPicPr preferRelativeResize="0"/>
          <p:nvPr/>
        </p:nvPicPr>
        <p:blipFill rotWithShape="1">
          <a:blip r:embed="rId5">
            <a:alphaModFix/>
          </a:blip>
          <a:srcRect b="0" l="0" r="0" t="0"/>
          <a:stretch/>
        </p:blipFill>
        <p:spPr>
          <a:xfrm>
            <a:off x="152400" y="1677650"/>
            <a:ext cx="8839197" cy="4727943"/>
          </a:xfrm>
          <a:prstGeom prst="rect">
            <a:avLst/>
          </a:prstGeom>
          <a:noFill/>
          <a:ln>
            <a:noFill/>
          </a:ln>
        </p:spPr>
      </p:pic>
      <p:sp>
        <p:nvSpPr>
          <p:cNvPr id="265" name="Google Shape;265;gede055187d_1_46"/>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44" name="Shape 44"/>
        <p:cNvGrpSpPr/>
        <p:nvPr/>
      </p:nvGrpSpPr>
      <p:grpSpPr>
        <a:xfrm>
          <a:off x="0" y="0"/>
          <a:ext cx="0" cy="0"/>
          <a:chOff x="0" y="0"/>
          <a:chExt cx="0" cy="0"/>
        </a:xfrm>
      </p:grpSpPr>
      <p:sp>
        <p:nvSpPr>
          <p:cNvPr id="45" name="Google Shape;45;p2"/>
          <p:cNvSpPr/>
          <p:nvPr/>
        </p:nvSpPr>
        <p:spPr>
          <a:xfrm>
            <a:off x="400650" y="920660"/>
            <a:ext cx="8342700" cy="688200"/>
          </a:xfrm>
          <a:prstGeom prst="roundRect">
            <a:avLst>
              <a:gd fmla="val 16667" name="adj"/>
            </a:avLst>
          </a:prstGeom>
          <a:gradFill>
            <a:gsLst>
              <a:gs pos="0">
                <a:srgbClr val="FFD17D"/>
              </a:gs>
              <a:gs pos="35000">
                <a:srgbClr val="FFDCA3"/>
              </a:gs>
              <a:gs pos="100000">
                <a:srgbClr val="FFF1D8"/>
              </a:gs>
            </a:gsLst>
            <a:lin ang="16200000" scaled="0"/>
          </a:gradFill>
          <a:ln cap="flat" cmpd="sng" w="9525">
            <a:solidFill>
              <a:srgbClr val="FDA739"/>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GB" sz="2800" u="none" cap="none" strike="noStrike">
                <a:solidFill>
                  <a:schemeClr val="dk1"/>
                </a:solidFill>
                <a:latin typeface="Libre Baskerville"/>
                <a:ea typeface="Libre Baskerville"/>
                <a:cs typeface="Libre Baskerville"/>
                <a:sym typeface="Libre Baskerville"/>
              </a:rPr>
              <a:t>Our Domain:- Trip Assistant</a:t>
            </a:r>
            <a:endParaRPr b="0" i="0" sz="2800" u="none" cap="none" strike="noStrike">
              <a:solidFill>
                <a:schemeClr val="dk1"/>
              </a:solidFill>
              <a:latin typeface="Arial"/>
              <a:ea typeface="Arial"/>
              <a:cs typeface="Arial"/>
              <a:sym typeface="Arial"/>
            </a:endParaRPr>
          </a:p>
        </p:txBody>
      </p:sp>
      <p:sp>
        <p:nvSpPr>
          <p:cNvPr id="46" name="Google Shape;46;p2"/>
          <p:cNvSpPr/>
          <p:nvPr/>
        </p:nvSpPr>
        <p:spPr>
          <a:xfrm>
            <a:off x="188535" y="650450"/>
            <a:ext cx="8766928" cy="131975"/>
          </a:xfrm>
          <a:prstGeom prst="rect">
            <a:avLst/>
          </a:prstGeom>
          <a:solidFill>
            <a:schemeClr val="dk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 name="Google Shape;47;p2"/>
          <p:cNvSpPr/>
          <p:nvPr/>
        </p:nvSpPr>
        <p:spPr>
          <a:xfrm>
            <a:off x="188535" y="6150990"/>
            <a:ext cx="8766928" cy="131975"/>
          </a:xfrm>
          <a:prstGeom prst="rect">
            <a:avLst/>
          </a:prstGeom>
          <a:solidFill>
            <a:schemeClr val="dk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8" name="Google Shape;48;p2"/>
          <p:cNvPicPr preferRelativeResize="0"/>
          <p:nvPr/>
        </p:nvPicPr>
        <p:blipFill rotWithShape="1">
          <a:blip r:embed="rId4">
            <a:alphaModFix/>
          </a:blip>
          <a:srcRect b="0" l="0" r="0" t="0"/>
          <a:stretch/>
        </p:blipFill>
        <p:spPr>
          <a:xfrm>
            <a:off x="400650" y="1747100"/>
            <a:ext cx="8342700" cy="4171350"/>
          </a:xfrm>
          <a:prstGeom prst="rect">
            <a:avLst/>
          </a:prstGeom>
          <a:noFill/>
          <a:ln>
            <a:noFill/>
          </a:ln>
        </p:spPr>
      </p:pic>
      <p:pic>
        <p:nvPicPr>
          <p:cNvPr id="49" name="Google Shape;49;p2"/>
          <p:cNvPicPr preferRelativeResize="0"/>
          <p:nvPr/>
        </p:nvPicPr>
        <p:blipFill rotWithShape="1">
          <a:blip r:embed="rId5">
            <a:alphaModFix/>
          </a:blip>
          <a:srcRect b="0" l="0" r="0" t="0"/>
          <a:stretch/>
        </p:blipFill>
        <p:spPr>
          <a:xfrm>
            <a:off x="5753625" y="1470578"/>
            <a:ext cx="3201851" cy="2761447"/>
          </a:xfrm>
          <a:prstGeom prst="rect">
            <a:avLst/>
          </a:prstGeom>
          <a:noFill/>
          <a:ln>
            <a:noFill/>
          </a:ln>
        </p:spPr>
      </p:pic>
      <p:sp>
        <p:nvSpPr>
          <p:cNvPr id="50" name="Google Shape;50;p2"/>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69" name="Shape 269"/>
        <p:cNvGrpSpPr/>
        <p:nvPr/>
      </p:nvGrpSpPr>
      <p:grpSpPr>
        <a:xfrm>
          <a:off x="0" y="0"/>
          <a:ext cx="0" cy="0"/>
          <a:chOff x="0" y="0"/>
          <a:chExt cx="0" cy="0"/>
        </a:xfrm>
      </p:grpSpPr>
      <p:sp>
        <p:nvSpPr>
          <p:cNvPr id="270" name="Google Shape;270;gede055187d_1_41"/>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UI-Screenshots-Adding Vehicle </a:t>
            </a:r>
            <a:endParaRPr b="0" i="0" sz="2400" u="none" cap="none" strike="noStrike">
              <a:solidFill>
                <a:schemeClr val="dk1"/>
              </a:solidFill>
              <a:latin typeface="Libre Baskerville"/>
              <a:ea typeface="Libre Baskerville"/>
              <a:cs typeface="Libre Baskerville"/>
              <a:sym typeface="Libre Baskerville"/>
            </a:endParaRPr>
          </a:p>
        </p:txBody>
      </p:sp>
      <p:pic>
        <p:nvPicPr>
          <p:cNvPr id="271" name="Google Shape;271;gede055187d_1_41"/>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272" name="Google Shape;272;gede055187d_1_41"/>
          <p:cNvPicPr preferRelativeResize="0"/>
          <p:nvPr/>
        </p:nvPicPr>
        <p:blipFill rotWithShape="1">
          <a:blip r:embed="rId5">
            <a:alphaModFix/>
          </a:blip>
          <a:srcRect b="0" l="0" r="0" t="0"/>
          <a:stretch/>
        </p:blipFill>
        <p:spPr>
          <a:xfrm>
            <a:off x="152400" y="1677650"/>
            <a:ext cx="8839201" cy="4387273"/>
          </a:xfrm>
          <a:prstGeom prst="rect">
            <a:avLst/>
          </a:prstGeom>
          <a:noFill/>
          <a:ln>
            <a:noFill/>
          </a:ln>
        </p:spPr>
      </p:pic>
      <p:sp>
        <p:nvSpPr>
          <p:cNvPr id="273" name="Google Shape;273;gede055187d_1_41"/>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77" name="Shape 277"/>
        <p:cNvGrpSpPr/>
        <p:nvPr/>
      </p:nvGrpSpPr>
      <p:grpSpPr>
        <a:xfrm>
          <a:off x="0" y="0"/>
          <a:ext cx="0" cy="0"/>
          <a:chOff x="0" y="0"/>
          <a:chExt cx="0" cy="0"/>
        </a:xfrm>
      </p:grpSpPr>
      <p:sp>
        <p:nvSpPr>
          <p:cNvPr id="278" name="Google Shape;278;gede055187d_1_60"/>
          <p:cNvSpPr/>
          <p:nvPr/>
        </p:nvSpPr>
        <p:spPr>
          <a:xfrm>
            <a:off x="373600" y="748507"/>
            <a:ext cx="8201400" cy="632700"/>
          </a:xfrm>
          <a:prstGeom prst="rect">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Libre Baskerville"/>
                <a:ea typeface="Libre Baskerville"/>
                <a:cs typeface="Libre Baskerville"/>
                <a:sym typeface="Libre Baskerville"/>
              </a:rPr>
              <a:t>                            UI-Screenshots-Maps</a:t>
            </a:r>
            <a:endParaRPr b="0" i="0" sz="2400" u="none" cap="none" strike="noStrike">
              <a:solidFill>
                <a:schemeClr val="dk1"/>
              </a:solidFill>
              <a:latin typeface="Libre Baskerville"/>
              <a:ea typeface="Libre Baskerville"/>
              <a:cs typeface="Libre Baskerville"/>
              <a:sym typeface="Libre Baskerville"/>
            </a:endParaRPr>
          </a:p>
        </p:txBody>
      </p:sp>
      <p:pic>
        <p:nvPicPr>
          <p:cNvPr id="279" name="Google Shape;279;gede055187d_1_60"/>
          <p:cNvPicPr preferRelativeResize="0"/>
          <p:nvPr/>
        </p:nvPicPr>
        <p:blipFill rotWithShape="1">
          <a:blip r:embed="rId4">
            <a:alphaModFix/>
          </a:blip>
          <a:srcRect b="0" l="0" r="0" t="0"/>
          <a:stretch/>
        </p:blipFill>
        <p:spPr>
          <a:xfrm>
            <a:off x="254300" y="599775"/>
            <a:ext cx="1169350" cy="925475"/>
          </a:xfrm>
          <a:prstGeom prst="rect">
            <a:avLst/>
          </a:prstGeom>
          <a:noFill/>
          <a:ln>
            <a:noFill/>
          </a:ln>
        </p:spPr>
      </p:pic>
      <p:pic>
        <p:nvPicPr>
          <p:cNvPr id="280" name="Google Shape;280;gede055187d_1_60"/>
          <p:cNvPicPr preferRelativeResize="0"/>
          <p:nvPr/>
        </p:nvPicPr>
        <p:blipFill rotWithShape="1">
          <a:blip r:embed="rId5">
            <a:alphaModFix/>
          </a:blip>
          <a:srcRect b="0" l="0" r="0" t="0"/>
          <a:stretch/>
        </p:blipFill>
        <p:spPr>
          <a:xfrm>
            <a:off x="152400" y="1677650"/>
            <a:ext cx="8839200" cy="4280910"/>
          </a:xfrm>
          <a:prstGeom prst="rect">
            <a:avLst/>
          </a:prstGeom>
          <a:noFill/>
          <a:ln>
            <a:noFill/>
          </a:ln>
        </p:spPr>
      </p:pic>
      <p:sp>
        <p:nvSpPr>
          <p:cNvPr id="281" name="Google Shape;281;gede055187d_1_60"/>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285" name="Shape 285"/>
        <p:cNvGrpSpPr/>
        <p:nvPr/>
      </p:nvGrpSpPr>
      <p:grpSpPr>
        <a:xfrm>
          <a:off x="0" y="0"/>
          <a:ext cx="0" cy="0"/>
          <a:chOff x="0" y="0"/>
          <a:chExt cx="0" cy="0"/>
        </a:xfrm>
      </p:grpSpPr>
      <p:sp>
        <p:nvSpPr>
          <p:cNvPr id="286" name="Google Shape;286;p17"/>
          <p:cNvSpPr txBox="1"/>
          <p:nvPr/>
        </p:nvSpPr>
        <p:spPr>
          <a:xfrm>
            <a:off x="1972734" y="2734732"/>
            <a:ext cx="6079066"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GB" sz="6600" u="none" cap="none" strike="noStrike">
                <a:solidFill>
                  <a:srgbClr val="000000"/>
                </a:solidFill>
                <a:latin typeface="Algerian"/>
                <a:ea typeface="Algerian"/>
                <a:cs typeface="Algerian"/>
                <a:sym typeface="Algerian"/>
              </a:rPr>
              <a:t>Thank you..</a:t>
            </a:r>
            <a:endParaRPr b="0" i="0" sz="1400" u="none" cap="none" strike="noStrike">
              <a:solidFill>
                <a:srgbClr val="000000"/>
              </a:solidFill>
              <a:latin typeface="Arial"/>
              <a:ea typeface="Arial"/>
              <a:cs typeface="Arial"/>
              <a:sym typeface="Arial"/>
            </a:endParaRPr>
          </a:p>
        </p:txBody>
      </p:sp>
      <p:pic>
        <p:nvPicPr>
          <p:cNvPr id="287" name="Google Shape;287;p17"/>
          <p:cNvPicPr preferRelativeResize="0"/>
          <p:nvPr/>
        </p:nvPicPr>
        <p:blipFill rotWithShape="1">
          <a:blip r:embed="rId4">
            <a:alphaModFix/>
          </a:blip>
          <a:srcRect b="0" l="0" r="0" t="0"/>
          <a:stretch/>
        </p:blipFill>
        <p:spPr>
          <a:xfrm>
            <a:off x="317241" y="578600"/>
            <a:ext cx="1655475" cy="1310200"/>
          </a:xfrm>
          <a:prstGeom prst="rect">
            <a:avLst/>
          </a:prstGeom>
          <a:noFill/>
          <a:ln>
            <a:noFill/>
          </a:ln>
        </p:spPr>
      </p:pic>
      <p:sp>
        <p:nvSpPr>
          <p:cNvPr id="288" name="Google Shape;288;p17"/>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mt="39000"/>
          </a:blip>
          <a:tile algn="tl" flip="none" tx="0" sx="100000" ty="0" sy="100000"/>
        </a:blipFill>
      </p:bgPr>
    </p:bg>
    <p:spTree>
      <p:nvGrpSpPr>
        <p:cNvPr id="54" name="Shape 54"/>
        <p:cNvGrpSpPr/>
        <p:nvPr/>
      </p:nvGrpSpPr>
      <p:grpSpPr>
        <a:xfrm>
          <a:off x="0" y="0"/>
          <a:ext cx="0" cy="0"/>
          <a:chOff x="0" y="0"/>
          <a:chExt cx="0" cy="0"/>
        </a:xfrm>
      </p:grpSpPr>
      <p:sp>
        <p:nvSpPr>
          <p:cNvPr id="55" name="Google Shape;55;p7"/>
          <p:cNvSpPr/>
          <p:nvPr/>
        </p:nvSpPr>
        <p:spPr>
          <a:xfrm>
            <a:off x="292225" y="2293200"/>
            <a:ext cx="8453400" cy="3980700"/>
          </a:xfrm>
          <a:prstGeom prst="rect">
            <a:avLst/>
          </a:prstGeom>
          <a:gradFill>
            <a:gsLst>
              <a:gs pos="0">
                <a:srgbClr val="BDD5E1"/>
              </a:gs>
              <a:gs pos="35000">
                <a:srgbClr val="D2E1E7"/>
              </a:gs>
              <a:gs pos="100000">
                <a:srgbClr val="ECF3F6"/>
              </a:gs>
            </a:gsLst>
            <a:lin ang="16200000"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 name="Google Shape;56;p7"/>
          <p:cNvSpPr txBox="1"/>
          <p:nvPr/>
        </p:nvSpPr>
        <p:spPr>
          <a:xfrm>
            <a:off x="411050" y="2466275"/>
            <a:ext cx="8176800" cy="3569700"/>
          </a:xfrm>
          <a:prstGeom prst="rect">
            <a:avLst/>
          </a:prstGeom>
          <a:noFill/>
          <a:ln>
            <a:noFill/>
          </a:ln>
        </p:spPr>
        <p:txBody>
          <a:bodyPr anchorCtr="0" anchor="t" bIns="45700" lIns="91425" spcFirstLastPara="1" rIns="91425" wrap="square" tIns="45700">
            <a:normAutofit/>
          </a:bodyPr>
          <a:lstStyle/>
          <a:p>
            <a:pPr indent="0" lvl="0" marL="0" marR="0" rtl="0" algn="just">
              <a:lnSpc>
                <a:spcPct val="150000"/>
              </a:lnSpc>
              <a:spcBef>
                <a:spcPts val="1200"/>
              </a:spcBef>
              <a:spcAft>
                <a:spcPts val="1200"/>
              </a:spcAft>
              <a:buClr>
                <a:schemeClr val="dk1"/>
              </a:buClr>
              <a:buSzPts val="1100"/>
              <a:buFont typeface="Arial"/>
              <a:buNone/>
            </a:pPr>
            <a:r>
              <a:rPr b="0" i="0" lang="en-GB" sz="1400" u="none" cap="none" strike="noStrike">
                <a:solidFill>
                  <a:schemeClr val="dk1"/>
                </a:solidFill>
                <a:latin typeface="Times New Roman"/>
                <a:ea typeface="Times New Roman"/>
                <a:cs typeface="Times New Roman"/>
                <a:sym typeface="Times New Roman"/>
              </a:rPr>
              <a:t>Apps play an important role in our daily life.  Anything we want we can get only with one mouse click. Speed, reliability and accuracy of the app  make it a powerful tool for different purposes. A very important and basic need of today’s modern business world is the quick availability and processing of information using apps. One can easily get the type of required information within a fraction of a second. The project that we have taken is also in this category which is used in our daily life whenever we want to plan a trip at the comfort of our house.</a:t>
            </a:r>
            <a:endParaRPr b="0" i="0" sz="1600" u="none" cap="none" strike="noStrike">
              <a:solidFill>
                <a:srgbClr val="000000"/>
              </a:solidFill>
              <a:latin typeface="Arial"/>
              <a:ea typeface="Arial"/>
              <a:cs typeface="Arial"/>
              <a:sym typeface="Arial"/>
            </a:endParaRPr>
          </a:p>
        </p:txBody>
      </p:sp>
      <p:sp>
        <p:nvSpPr>
          <p:cNvPr id="57" name="Google Shape;57;p7"/>
          <p:cNvSpPr txBox="1"/>
          <p:nvPr/>
        </p:nvSpPr>
        <p:spPr>
          <a:xfrm>
            <a:off x="351650" y="1460550"/>
            <a:ext cx="8453400" cy="708000"/>
          </a:xfrm>
          <a:prstGeom prst="rect">
            <a:avLst/>
          </a:prstGeom>
          <a:gradFill>
            <a:gsLst>
              <a:gs pos="0">
                <a:srgbClr val="FFD17D"/>
              </a:gs>
              <a:gs pos="35000">
                <a:srgbClr val="FFDCA3"/>
              </a:gs>
              <a:gs pos="100000">
                <a:srgbClr val="FFF1D8"/>
              </a:gs>
            </a:gsLst>
            <a:lin ang="16200000" scaled="0"/>
          </a:gradFill>
          <a:ln cap="flat" cmpd="sng" w="9525">
            <a:solidFill>
              <a:srgbClr val="FDA739"/>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Libre Baskerville"/>
                <a:ea typeface="Libre Baskerville"/>
                <a:cs typeface="Libre Baskerville"/>
                <a:sym typeface="Libre Baskerville"/>
              </a:rPr>
              <a:t>INTRODUCTION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Libre Baskerville"/>
              <a:ea typeface="Libre Baskerville"/>
              <a:cs typeface="Libre Baskerville"/>
              <a:sym typeface="Libre Baskerville"/>
            </a:endParaRPr>
          </a:p>
        </p:txBody>
      </p:sp>
      <p:pic>
        <p:nvPicPr>
          <p:cNvPr id="58" name="Google Shape;58;p7"/>
          <p:cNvPicPr preferRelativeResize="0"/>
          <p:nvPr/>
        </p:nvPicPr>
        <p:blipFill rotWithShape="1">
          <a:blip r:embed="rId4">
            <a:alphaModFix/>
          </a:blip>
          <a:srcRect b="0" l="0" r="0" t="0"/>
          <a:stretch/>
        </p:blipFill>
        <p:spPr>
          <a:xfrm>
            <a:off x="292216" y="280175"/>
            <a:ext cx="1655475" cy="1310200"/>
          </a:xfrm>
          <a:prstGeom prst="rect">
            <a:avLst/>
          </a:prstGeom>
          <a:noFill/>
          <a:ln>
            <a:noFill/>
          </a:ln>
        </p:spPr>
      </p:pic>
      <p:pic>
        <p:nvPicPr>
          <p:cNvPr id="59" name="Google Shape;59;p7"/>
          <p:cNvPicPr preferRelativeResize="0"/>
          <p:nvPr/>
        </p:nvPicPr>
        <p:blipFill rotWithShape="1">
          <a:blip r:embed="rId5">
            <a:alphaModFix/>
          </a:blip>
          <a:srcRect b="0" l="0" r="0" t="0"/>
          <a:stretch/>
        </p:blipFill>
        <p:spPr>
          <a:xfrm>
            <a:off x="3115296" y="4179871"/>
            <a:ext cx="2496750" cy="1985900"/>
          </a:xfrm>
          <a:prstGeom prst="rect">
            <a:avLst/>
          </a:prstGeom>
          <a:noFill/>
          <a:ln>
            <a:noFill/>
          </a:ln>
        </p:spPr>
      </p:pic>
      <p:sp>
        <p:nvSpPr>
          <p:cNvPr id="60" name="Google Shape;60;p7"/>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mt="39000"/>
          </a:blip>
          <a:tile algn="tl" flip="none" tx="0" sx="100000" ty="0" sy="100000"/>
        </a:blipFill>
      </p:bgPr>
    </p:bg>
    <p:spTree>
      <p:nvGrpSpPr>
        <p:cNvPr id="64" name="Shape 64"/>
        <p:cNvGrpSpPr/>
        <p:nvPr/>
      </p:nvGrpSpPr>
      <p:grpSpPr>
        <a:xfrm>
          <a:off x="0" y="0"/>
          <a:ext cx="0" cy="0"/>
          <a:chOff x="0" y="0"/>
          <a:chExt cx="0" cy="0"/>
        </a:xfrm>
      </p:grpSpPr>
      <p:sp>
        <p:nvSpPr>
          <p:cNvPr id="65" name="Google Shape;65;p8"/>
          <p:cNvSpPr/>
          <p:nvPr/>
        </p:nvSpPr>
        <p:spPr>
          <a:xfrm>
            <a:off x="292225" y="2056700"/>
            <a:ext cx="8295600" cy="4023900"/>
          </a:xfrm>
          <a:prstGeom prst="rect">
            <a:avLst/>
          </a:prstGeom>
          <a:gradFill>
            <a:gsLst>
              <a:gs pos="0">
                <a:srgbClr val="BDD5E1"/>
              </a:gs>
              <a:gs pos="35000">
                <a:srgbClr val="D2E1E7"/>
              </a:gs>
              <a:gs pos="100000">
                <a:srgbClr val="ECF3F6"/>
              </a:gs>
            </a:gsLst>
            <a:lin ang="16200000"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 name="Google Shape;66;p8"/>
          <p:cNvSpPr txBox="1"/>
          <p:nvPr/>
        </p:nvSpPr>
        <p:spPr>
          <a:xfrm>
            <a:off x="504325" y="2249950"/>
            <a:ext cx="7871400" cy="3591300"/>
          </a:xfrm>
          <a:prstGeom prst="rect">
            <a:avLst/>
          </a:prstGeom>
          <a:noFill/>
          <a:ln>
            <a:noFill/>
          </a:ln>
        </p:spPr>
        <p:txBody>
          <a:bodyPr anchorCtr="0" anchor="t" bIns="45700" lIns="91425" spcFirstLastPara="1" rIns="91425" wrap="square" tIns="45700">
            <a:normAutofit/>
          </a:bodyPr>
          <a:lstStyle/>
          <a:p>
            <a:pPr indent="0" lvl="0" marL="0" marR="0" rtl="0" algn="just">
              <a:lnSpc>
                <a:spcPct val="150000"/>
              </a:lnSpc>
              <a:spcBef>
                <a:spcPts val="1200"/>
              </a:spcBef>
              <a:spcAft>
                <a:spcPts val="1200"/>
              </a:spcAft>
              <a:buClr>
                <a:schemeClr val="dk1"/>
              </a:buClr>
              <a:buSzPts val="1100"/>
              <a:buFont typeface="Arial"/>
              <a:buNone/>
            </a:pPr>
            <a:r>
              <a:rPr b="1" i="1" lang="en-GB" sz="1200" u="none" cap="none" strike="noStrike">
                <a:solidFill>
                  <a:schemeClr val="dk1"/>
                </a:solidFill>
                <a:latin typeface="Times New Roman"/>
                <a:ea typeface="Times New Roman"/>
                <a:cs typeface="Times New Roman"/>
                <a:sym typeface="Times New Roman"/>
              </a:rPr>
              <a:t>    </a:t>
            </a:r>
            <a:r>
              <a:rPr b="0" i="0" lang="en-GB" sz="1491" u="none" cap="none" strike="noStrike">
                <a:solidFill>
                  <a:schemeClr val="dk1"/>
                </a:solidFill>
                <a:latin typeface="Times New Roman"/>
                <a:ea typeface="Times New Roman"/>
                <a:cs typeface="Times New Roman"/>
                <a:sym typeface="Times New Roman"/>
              </a:rPr>
              <a:t>Tride is a web app which is aimed not only to determine the destinations within the route but also to provide a wide range of facilities to the riders making their journey smooth.The facilities include a summary of desired destinations,suggested stays,motels,garages and places of emergency like hospitals ,all the above mentioned features would be available as menu options ,These options won't restrict the users with itinerary planning, time management finance planning fuel management ,interaction with forums etc.  It would also help the users to explore the rate at which you must travel to arrive at your destination, reasonable plan for travel, and cost associated with the travel.With kilometers being an important factor whilst travelling .A major input(kilometer) taken from the user would also give a scheduled break for people travelling so fuel break wouldn't be a problem as it is one of a major concern</a:t>
            </a:r>
            <a:r>
              <a:rPr b="0" i="0" lang="en-GB" sz="13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Libre Baskerville"/>
              <a:ea typeface="Libre Baskerville"/>
              <a:cs typeface="Libre Baskerville"/>
              <a:sym typeface="Libre Baskerville"/>
            </a:endParaRPr>
          </a:p>
        </p:txBody>
      </p:sp>
      <p:sp>
        <p:nvSpPr>
          <p:cNvPr id="67" name="Google Shape;67;p8"/>
          <p:cNvSpPr txBox="1"/>
          <p:nvPr/>
        </p:nvSpPr>
        <p:spPr>
          <a:xfrm>
            <a:off x="292225" y="1298050"/>
            <a:ext cx="8295600" cy="708000"/>
          </a:xfrm>
          <a:prstGeom prst="rect">
            <a:avLst/>
          </a:prstGeom>
          <a:gradFill>
            <a:gsLst>
              <a:gs pos="0">
                <a:srgbClr val="FFD17D"/>
              </a:gs>
              <a:gs pos="35000">
                <a:srgbClr val="FFDCA3"/>
              </a:gs>
              <a:gs pos="100000">
                <a:srgbClr val="FFF1D8"/>
              </a:gs>
            </a:gsLst>
            <a:lin ang="16200000" scaled="0"/>
          </a:gradFill>
          <a:ln cap="flat" cmpd="sng" w="9525">
            <a:solidFill>
              <a:srgbClr val="FDA739"/>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OBJECTIVE:-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68" name="Google Shape;68;p8"/>
          <p:cNvPicPr preferRelativeResize="0"/>
          <p:nvPr/>
        </p:nvPicPr>
        <p:blipFill rotWithShape="1">
          <a:blip r:embed="rId4">
            <a:alphaModFix/>
          </a:blip>
          <a:srcRect b="0" l="0" r="0" t="0"/>
          <a:stretch/>
        </p:blipFill>
        <p:spPr>
          <a:xfrm>
            <a:off x="292225" y="93000"/>
            <a:ext cx="1655475" cy="1205050"/>
          </a:xfrm>
          <a:prstGeom prst="rect">
            <a:avLst/>
          </a:prstGeom>
          <a:noFill/>
          <a:ln>
            <a:noFill/>
          </a:ln>
        </p:spPr>
      </p:pic>
      <p:sp>
        <p:nvSpPr>
          <p:cNvPr id="69" name="Google Shape;69;p8"/>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73" name="Shape 73"/>
        <p:cNvGrpSpPr/>
        <p:nvPr/>
      </p:nvGrpSpPr>
      <p:grpSpPr>
        <a:xfrm>
          <a:off x="0" y="0"/>
          <a:ext cx="0" cy="0"/>
          <a:chOff x="0" y="0"/>
          <a:chExt cx="0" cy="0"/>
        </a:xfrm>
      </p:grpSpPr>
      <p:sp>
        <p:nvSpPr>
          <p:cNvPr id="74" name="Google Shape;74;p9"/>
          <p:cNvSpPr txBox="1"/>
          <p:nvPr/>
        </p:nvSpPr>
        <p:spPr>
          <a:xfrm>
            <a:off x="419543" y="2449207"/>
            <a:ext cx="8304900" cy="523200"/>
          </a:xfrm>
          <a:prstGeom prst="rect">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Libre Baskerville"/>
                <a:ea typeface="Libre Baskerville"/>
                <a:cs typeface="Libre Baskerville"/>
                <a:sym typeface="Libre Baskerville"/>
              </a:rPr>
              <a:t>SYSTEM ANALYSIS:-</a:t>
            </a:r>
            <a:endParaRPr b="0" i="0" sz="1400" u="none" cap="none" strike="noStrike">
              <a:solidFill>
                <a:srgbClr val="000000"/>
              </a:solidFill>
              <a:latin typeface="Arial"/>
              <a:ea typeface="Arial"/>
              <a:cs typeface="Arial"/>
              <a:sym typeface="Arial"/>
            </a:endParaRPr>
          </a:p>
        </p:txBody>
      </p:sp>
      <p:sp>
        <p:nvSpPr>
          <p:cNvPr id="75" name="Google Shape;75;p9"/>
          <p:cNvSpPr txBox="1"/>
          <p:nvPr/>
        </p:nvSpPr>
        <p:spPr>
          <a:xfrm>
            <a:off x="384900" y="3296950"/>
            <a:ext cx="8374200" cy="1416000"/>
          </a:xfrm>
          <a:prstGeom prst="rect">
            <a:avLst/>
          </a:prstGeom>
          <a:gradFill>
            <a:gsLst>
              <a:gs pos="0">
                <a:srgbClr val="BDD5E1"/>
              </a:gs>
              <a:gs pos="35000">
                <a:srgbClr val="D2E1E7"/>
              </a:gs>
              <a:gs pos="100000">
                <a:srgbClr val="ECF3F6"/>
              </a:gs>
            </a:gsLst>
            <a:lin ang="16200000"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t" bIns="91425" lIns="91425" spcFirstLastPara="1" rIns="91425" wrap="square" tIns="91425">
            <a:spAutoFit/>
          </a:bodyPr>
          <a:lstStyle/>
          <a:p>
            <a:pPr indent="0" lvl="0" marL="152400" marR="0" rtl="0" algn="just">
              <a:lnSpc>
                <a:spcPct val="100000"/>
              </a:lnSpc>
              <a:spcBef>
                <a:spcPts val="0"/>
              </a:spcBef>
              <a:spcAft>
                <a:spcPts val="0"/>
              </a:spcAft>
              <a:buClr>
                <a:srgbClr val="000000"/>
              </a:buClr>
              <a:buSzPts val="2000"/>
              <a:buFont typeface="Arial"/>
              <a:buNone/>
            </a:pPr>
            <a:r>
              <a:rPr b="0" i="0" lang="en-GB" sz="2000" u="none" cap="none" strike="noStrike">
                <a:solidFill>
                  <a:srgbClr val="202124"/>
                </a:solidFill>
                <a:latin typeface="Roboto"/>
                <a:ea typeface="Roboto"/>
                <a:cs typeface="Roboto"/>
                <a:sym typeface="Roboto"/>
              </a:rPr>
              <a:t>System Analysis is carried out. It is the process of studying the business processes and procedures, generally referred to as business systems, to see how they can operate and whether the improvement is needed. </a:t>
            </a:r>
            <a:endParaRPr b="0" i="0" sz="2000" u="none" cap="none" strike="noStrike">
              <a:solidFill>
                <a:schemeClr val="dk1"/>
              </a:solidFill>
              <a:latin typeface="Libre Baskerville"/>
              <a:ea typeface="Libre Baskerville"/>
              <a:cs typeface="Libre Baskerville"/>
              <a:sym typeface="Libre Baskerville"/>
            </a:endParaRPr>
          </a:p>
        </p:txBody>
      </p:sp>
      <p:pic>
        <p:nvPicPr>
          <p:cNvPr id="76" name="Google Shape;76;p9"/>
          <p:cNvPicPr preferRelativeResize="0"/>
          <p:nvPr/>
        </p:nvPicPr>
        <p:blipFill rotWithShape="1">
          <a:blip r:embed="rId4">
            <a:alphaModFix/>
          </a:blip>
          <a:srcRect b="0" l="0" r="0" t="0"/>
          <a:stretch/>
        </p:blipFill>
        <p:spPr>
          <a:xfrm>
            <a:off x="292216" y="814450"/>
            <a:ext cx="1655475" cy="1310200"/>
          </a:xfrm>
          <a:prstGeom prst="rect">
            <a:avLst/>
          </a:prstGeom>
          <a:noFill/>
          <a:ln>
            <a:noFill/>
          </a:ln>
        </p:spPr>
      </p:pic>
      <p:sp>
        <p:nvSpPr>
          <p:cNvPr id="77" name="Google Shape;77;p9"/>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81" name="Shape 81"/>
        <p:cNvGrpSpPr/>
        <p:nvPr/>
      </p:nvGrpSpPr>
      <p:grpSpPr>
        <a:xfrm>
          <a:off x="0" y="0"/>
          <a:ext cx="0" cy="0"/>
          <a:chOff x="0" y="0"/>
          <a:chExt cx="0" cy="0"/>
        </a:xfrm>
      </p:grpSpPr>
      <p:graphicFrame>
        <p:nvGraphicFramePr>
          <p:cNvPr id="82" name="Google Shape;82;gbda31847db_0_44"/>
          <p:cNvGraphicFramePr/>
          <p:nvPr/>
        </p:nvGraphicFramePr>
        <p:xfrm>
          <a:off x="320511" y="480767"/>
          <a:ext cx="3000000" cy="3000000"/>
        </p:xfrm>
        <a:graphic>
          <a:graphicData uri="http://schemas.openxmlformats.org/drawingml/2006/table">
            <a:tbl>
              <a:tblPr bandRow="1">
                <a:noFill/>
                <a:tableStyleId>{0A86BEA3-D935-4B01-9945-7FA9E6B9FCCD}</a:tableStyleId>
              </a:tblPr>
              <a:tblGrid>
                <a:gridCol w="1850100"/>
                <a:gridCol w="5397000"/>
                <a:gridCol w="1172325"/>
              </a:tblGrid>
              <a:tr h="3246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Undertaken By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Travelling Assistant </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Status</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53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Guruprasad N</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About </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53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Raghav Sham Kamat</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Contact</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46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Swaroop P</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Features</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53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Jogith Biju Chungath</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Footer</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53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Raghav Sham Kamat</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Header</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46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Swaroop P</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Navigation Bar</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46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Guruprasad N</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Offers</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53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Raghav Sham Kamat</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Landing Page Integration</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46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Swaroop P</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Login Module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53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Jogith Biju Chungath</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Registration Module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46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Guruprasad N</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Forget Password Modul</a:t>
                      </a:r>
                      <a:r>
                        <a:rPr lang="en-GB" sz="1200">
                          <a:latin typeface="Times New Roman"/>
                          <a:ea typeface="Times New Roman"/>
                          <a:cs typeface="Times New Roman"/>
                          <a:sym typeface="Times New Roman"/>
                        </a:rPr>
                        <a:t>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46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Swaroop P</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Session Time out/ Cache storage</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53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Raghav Sham Kamat</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Fuel Calculator -Trip Entry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246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Swaroop P</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chemeClr val="dk1"/>
                          </a:solidFill>
                          <a:latin typeface="Times New Roman"/>
                          <a:ea typeface="Times New Roman"/>
                          <a:cs typeface="Times New Roman"/>
                          <a:sym typeface="Times New Roman"/>
                        </a:rPr>
                        <a:t>Fuel Calculator -</a:t>
                      </a:r>
                      <a:r>
                        <a:rPr lang="en-GB" sz="1200" u="none" cap="none" strike="noStrike">
                          <a:latin typeface="Times New Roman"/>
                          <a:ea typeface="Times New Roman"/>
                          <a:cs typeface="Times New Roman"/>
                          <a:sym typeface="Times New Roman"/>
                        </a:rPr>
                        <a:t>Vehicle Profile </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53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Jogith Biju Chungath</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lang="en-GB" sz="1200" u="none" cap="none" strike="noStrike">
                          <a:solidFill>
                            <a:schemeClr val="dk1"/>
                          </a:solidFill>
                          <a:latin typeface="Times New Roman"/>
                          <a:ea typeface="Times New Roman"/>
                          <a:cs typeface="Times New Roman"/>
                          <a:sym typeface="Times New Roman"/>
                        </a:rPr>
                        <a:t>Fuel Calculator - Trip History</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48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Times New Roman"/>
                          <a:ea typeface="Times New Roman"/>
                          <a:cs typeface="Times New Roman"/>
                          <a:sym typeface="Times New Roman"/>
                        </a:rPr>
                        <a:t>Guruprasad N</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lang="en-GB" sz="1200" u="none" cap="none" strike="noStrike">
                          <a:solidFill>
                            <a:schemeClr val="dk1"/>
                          </a:solidFill>
                          <a:latin typeface="Times New Roman"/>
                          <a:ea typeface="Times New Roman"/>
                          <a:cs typeface="Times New Roman"/>
                          <a:sym typeface="Times New Roman"/>
                        </a:rPr>
                        <a:t>Fuel Calculator - Past entries</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a:latin typeface="Times New Roman"/>
                          <a:ea typeface="Times New Roman"/>
                          <a:cs typeface="Times New Roman"/>
                          <a:sym typeface="Times New Roman"/>
                        </a:rPr>
                        <a:t>Completed</a:t>
                      </a:r>
                      <a:endParaRPr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83" name="Google Shape;83;gbda31847db_0_44"/>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87" name="Shape 87"/>
        <p:cNvGrpSpPr/>
        <p:nvPr/>
      </p:nvGrpSpPr>
      <p:grpSpPr>
        <a:xfrm>
          <a:off x="0" y="0"/>
          <a:ext cx="0" cy="0"/>
          <a:chOff x="0" y="0"/>
          <a:chExt cx="0" cy="0"/>
        </a:xfrm>
      </p:grpSpPr>
      <p:pic>
        <p:nvPicPr>
          <p:cNvPr id="88" name="Google Shape;88;p11"/>
          <p:cNvPicPr preferRelativeResize="0"/>
          <p:nvPr/>
        </p:nvPicPr>
        <p:blipFill rotWithShape="1">
          <a:blip r:embed="rId4">
            <a:alphaModFix/>
          </a:blip>
          <a:srcRect b="0" l="0" r="0" t="0"/>
          <a:stretch/>
        </p:blipFill>
        <p:spPr>
          <a:xfrm>
            <a:off x="180191" y="462175"/>
            <a:ext cx="1655475" cy="1310200"/>
          </a:xfrm>
          <a:prstGeom prst="rect">
            <a:avLst/>
          </a:prstGeom>
          <a:noFill/>
          <a:ln>
            <a:noFill/>
          </a:ln>
        </p:spPr>
      </p:pic>
      <p:sp>
        <p:nvSpPr>
          <p:cNvPr id="89" name="Google Shape;89;p11"/>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
        <p:nvSpPr>
          <p:cNvPr id="90" name="Google Shape;90;p11"/>
          <p:cNvSpPr/>
          <p:nvPr/>
        </p:nvSpPr>
        <p:spPr>
          <a:xfrm>
            <a:off x="190081" y="1632301"/>
            <a:ext cx="8443800" cy="431100"/>
          </a:xfrm>
          <a:prstGeom prst="roundRect">
            <a:avLst>
              <a:gd fmla="val 16667" name="adj"/>
            </a:avLst>
          </a:prstGeom>
          <a:gradFill>
            <a:gsLst>
              <a:gs pos="0">
                <a:srgbClr val="9CE7F5"/>
              </a:gs>
              <a:gs pos="35000">
                <a:srgbClr val="BBEAF6"/>
              </a:gs>
              <a:gs pos="100000">
                <a:srgbClr val="E4F9FC"/>
              </a:gs>
            </a:gsLst>
            <a:lin ang="16200038" scaled="0"/>
          </a:gradFill>
          <a:ln cap="flat" cmpd="sng" w="9525">
            <a:solidFill>
              <a:srgbClr val="0096A7"/>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rtl="0" algn="l">
              <a:lnSpc>
                <a:spcPct val="107916"/>
              </a:lnSpc>
              <a:spcBef>
                <a:spcPts val="0"/>
              </a:spcBef>
              <a:spcAft>
                <a:spcPts val="0"/>
              </a:spcAft>
              <a:buClr>
                <a:schemeClr val="dk1"/>
              </a:buClr>
              <a:buSzPts val="2400"/>
              <a:buFont typeface="Arial"/>
              <a:buNone/>
            </a:pPr>
            <a:r>
              <a:rPr b="1" lang="en-GB" sz="2400">
                <a:solidFill>
                  <a:schemeClr val="dk1"/>
                </a:solidFill>
                <a:latin typeface="Libre Baskerville"/>
                <a:ea typeface="Libre Baskerville"/>
                <a:cs typeface="Libre Baskerville"/>
                <a:sym typeface="Libre Baskerville"/>
              </a:rPr>
              <a:t>Project Timeline</a:t>
            </a:r>
            <a:endParaRPr b="0" i="0" sz="1400" u="none" cap="none" strike="noStrike">
              <a:solidFill>
                <a:schemeClr val="dk1"/>
              </a:solidFill>
              <a:latin typeface="Arial"/>
              <a:ea typeface="Arial"/>
              <a:cs typeface="Arial"/>
              <a:sym typeface="Arial"/>
            </a:endParaRPr>
          </a:p>
        </p:txBody>
      </p:sp>
      <p:pic>
        <p:nvPicPr>
          <p:cNvPr id="91" name="Google Shape;91;p11"/>
          <p:cNvPicPr preferRelativeResize="0"/>
          <p:nvPr/>
        </p:nvPicPr>
        <p:blipFill>
          <a:blip r:embed="rId5">
            <a:alphaModFix/>
          </a:blip>
          <a:stretch>
            <a:fillRect/>
          </a:stretch>
        </p:blipFill>
        <p:spPr>
          <a:xfrm>
            <a:off x="152400" y="2215801"/>
            <a:ext cx="8839201" cy="27997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95" name="Shape 95"/>
        <p:cNvGrpSpPr/>
        <p:nvPr/>
      </p:nvGrpSpPr>
      <p:grpSpPr>
        <a:xfrm>
          <a:off x="0" y="0"/>
          <a:ext cx="0" cy="0"/>
          <a:chOff x="0" y="0"/>
          <a:chExt cx="0" cy="0"/>
        </a:xfrm>
      </p:grpSpPr>
      <p:sp>
        <p:nvSpPr>
          <p:cNvPr id="96" name="Google Shape;96;gbda31846fa_1_16"/>
          <p:cNvSpPr/>
          <p:nvPr/>
        </p:nvSpPr>
        <p:spPr>
          <a:xfrm>
            <a:off x="121465" y="1889044"/>
            <a:ext cx="8725835" cy="4172391"/>
          </a:xfrm>
          <a:prstGeom prst="rect">
            <a:avLst/>
          </a:prstGeom>
          <a:gradFill>
            <a:gsLst>
              <a:gs pos="0">
                <a:srgbClr val="BDD5E1"/>
              </a:gs>
              <a:gs pos="35000">
                <a:srgbClr val="D2E1E7"/>
              </a:gs>
              <a:gs pos="100000">
                <a:srgbClr val="ECF3F6"/>
              </a:gs>
            </a:gsLst>
            <a:lin ang="16200000" scaled="0"/>
          </a:gradFill>
          <a:ln cap="flat" cmpd="sng" w="9525">
            <a:solidFill>
              <a:srgbClr val="748C9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 name="Google Shape;97;gbda31846fa_1_16"/>
          <p:cNvSpPr/>
          <p:nvPr/>
        </p:nvSpPr>
        <p:spPr>
          <a:xfrm>
            <a:off x="262569" y="1097301"/>
            <a:ext cx="8443800" cy="431100"/>
          </a:xfrm>
          <a:prstGeom prst="roundRect">
            <a:avLst>
              <a:gd fmla="val 16667" name="adj"/>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 name="Google Shape;98;gbda31846fa_1_16"/>
          <p:cNvSpPr txBox="1"/>
          <p:nvPr/>
        </p:nvSpPr>
        <p:spPr>
          <a:xfrm>
            <a:off x="362700" y="1047810"/>
            <a:ext cx="7885800" cy="52893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0"/>
              </a:spcAft>
              <a:buClr>
                <a:srgbClr val="000000"/>
              </a:buClr>
              <a:buSzPts val="2400"/>
              <a:buFont typeface="Arial"/>
              <a:buNone/>
            </a:pPr>
            <a:r>
              <a:rPr b="1" i="0" lang="en-GB" sz="2400" u="none" cap="none" strike="noStrike">
                <a:solidFill>
                  <a:schemeClr val="dk1"/>
                </a:solidFill>
                <a:latin typeface="Libre Baskerville"/>
                <a:ea typeface="Libre Baskerville"/>
                <a:cs typeface="Libre Baskerville"/>
                <a:sym typeface="Libre Baskerville"/>
              </a:rPr>
              <a:t>SOFTWARE REQUIREMENTS</a:t>
            </a:r>
            <a:endParaRPr b="1" i="0" sz="2400" u="none" cap="none" strike="noStrike">
              <a:solidFill>
                <a:schemeClr val="dk1"/>
              </a:solidFill>
              <a:latin typeface="Libre Baskerville"/>
              <a:ea typeface="Libre Baskerville"/>
              <a:cs typeface="Libre Baskerville"/>
              <a:sym typeface="Libre Baskerville"/>
            </a:endParaRPr>
          </a:p>
          <a:p>
            <a:pPr indent="0" lvl="0" marL="676275" marR="50165" rtl="0" algn="l">
              <a:lnSpc>
                <a:spcPct val="150000"/>
              </a:lnSpc>
              <a:spcBef>
                <a:spcPts val="800"/>
              </a:spcBef>
              <a:spcAft>
                <a:spcPts val="0"/>
              </a:spcAft>
              <a:buClr>
                <a:srgbClr val="000000"/>
              </a:buClr>
              <a:buSzPts val="1200"/>
              <a:buFont typeface="Arial"/>
              <a:buNone/>
            </a:pPr>
            <a:r>
              <a:rPr b="0" i="0" lang="en-GB" sz="1200" u="none" cap="none" strike="noStrike">
                <a:solidFill>
                  <a:schemeClr val="dk1"/>
                </a:solidFill>
                <a:latin typeface="Libre Baskerville"/>
                <a:ea typeface="Libre Baskerville"/>
                <a:cs typeface="Libre Baskerville"/>
                <a:sym typeface="Libre Baskerville"/>
              </a:rPr>
              <a:t> </a:t>
            </a:r>
            <a:endParaRPr b="0" i="0" sz="1200" u="none" cap="none" strike="noStrike">
              <a:solidFill>
                <a:schemeClr val="dk1"/>
              </a:solidFill>
              <a:latin typeface="Libre Baskerville"/>
              <a:ea typeface="Libre Baskerville"/>
              <a:cs typeface="Libre Baskerville"/>
              <a:sym typeface="Libre Baskerville"/>
            </a:endParaRPr>
          </a:p>
          <a:p>
            <a:pPr indent="0" lvl="0" marL="0" marR="0" rtl="0" algn="l">
              <a:lnSpc>
                <a:spcPct val="107916"/>
              </a:lnSpc>
              <a:spcBef>
                <a:spcPts val="540"/>
              </a:spcBef>
              <a:spcAft>
                <a:spcPts val="0"/>
              </a:spcAft>
              <a:buClr>
                <a:srgbClr val="000000"/>
              </a:buClr>
              <a:buSzPts val="2400"/>
              <a:buFont typeface="Arial"/>
              <a:buNone/>
            </a:pPr>
            <a:r>
              <a:rPr b="1" i="0" lang="en-GB" sz="2400" u="none" cap="none" strike="noStrike">
                <a:solidFill>
                  <a:schemeClr val="dk1"/>
                </a:solidFill>
                <a:latin typeface="Libre Baskerville"/>
                <a:ea typeface="Libre Baskerville"/>
                <a:cs typeface="Libre Baskerville"/>
                <a:sym typeface="Libre Baskerville"/>
              </a:rPr>
              <a:t>At Developer Side</a:t>
            </a:r>
            <a:endParaRPr b="1" i="0" sz="2400" u="none" cap="none" strike="noStrike">
              <a:solidFill>
                <a:schemeClr val="dk1"/>
              </a:solidFill>
              <a:latin typeface="Libre Baskerville"/>
              <a:ea typeface="Libre Baskerville"/>
              <a:cs typeface="Libre Baskerville"/>
              <a:sym typeface="Libre Baskerville"/>
            </a:endParaRPr>
          </a:p>
          <a:p>
            <a:pPr indent="0" lvl="0" marL="0" marR="0" rtl="0" algn="just">
              <a:lnSpc>
                <a:spcPct val="100000"/>
              </a:lnSpc>
              <a:spcBef>
                <a:spcPts val="1800"/>
              </a:spcBef>
              <a:spcAft>
                <a:spcPts val="0"/>
              </a:spcAft>
              <a:buClr>
                <a:srgbClr val="000000"/>
              </a:buClr>
              <a:buSzPts val="1600"/>
              <a:buFont typeface="Arial"/>
              <a:buNone/>
            </a:pPr>
            <a:r>
              <a:rPr b="1" i="0" lang="en-GB" sz="1600" u="none" cap="none" strike="noStrike">
                <a:solidFill>
                  <a:srgbClr val="FF0000"/>
                </a:solidFill>
                <a:latin typeface="Libre Baskerville"/>
                <a:ea typeface="Libre Baskerville"/>
                <a:cs typeface="Libre Baskerville"/>
                <a:sym typeface="Libre Baskerville"/>
              </a:rPr>
              <a:t>Software Used</a:t>
            </a:r>
            <a:endParaRPr b="1" i="0" sz="1600" u="none" cap="none" strike="noStrike">
              <a:solidFill>
                <a:srgbClr val="FF0000"/>
              </a:solidFill>
              <a:latin typeface="Libre Baskerville"/>
              <a:ea typeface="Libre Baskerville"/>
              <a:cs typeface="Libre Baskerville"/>
              <a:sym typeface="Libre Baskerville"/>
            </a:endParaRPr>
          </a:p>
          <a:p>
            <a:pPr indent="-304800" lvl="0" marL="457200" marR="0" rtl="0" algn="l">
              <a:lnSpc>
                <a:spcPct val="100000"/>
              </a:lnSpc>
              <a:spcBef>
                <a:spcPts val="400"/>
              </a:spcBef>
              <a:spcAft>
                <a:spcPts val="0"/>
              </a:spcAft>
              <a:buClr>
                <a:schemeClr val="dk1"/>
              </a:buClr>
              <a:buSzPts val="1200"/>
              <a:buFont typeface="Libre Baskerville"/>
              <a:buChar char="●"/>
            </a:pPr>
            <a:r>
              <a:rPr b="0" i="0" lang="en-GB" sz="1400" u="none" cap="none" strike="noStrike">
                <a:solidFill>
                  <a:schemeClr val="dk1"/>
                </a:solidFill>
                <a:latin typeface="Libre Baskerville"/>
                <a:ea typeface="Libre Baskerville"/>
                <a:cs typeface="Libre Baskerville"/>
                <a:sym typeface="Libre Baskerville"/>
              </a:rPr>
              <a:t>XAMP SERVER</a:t>
            </a:r>
            <a:endParaRPr b="0" i="0" sz="14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b="0" i="0" lang="en-GB" sz="1400" u="none" cap="none" strike="noStrike">
                <a:solidFill>
                  <a:schemeClr val="dk1"/>
                </a:solidFill>
                <a:latin typeface="Libre Baskerville"/>
                <a:ea typeface="Libre Baskerville"/>
                <a:cs typeface="Libre Baskerville"/>
                <a:sym typeface="Libre Baskerville"/>
              </a:rPr>
              <a:t>MYSQL Database</a:t>
            </a:r>
            <a:endParaRPr b="0" i="0" sz="1400" u="none" cap="none" strike="noStrike">
              <a:solidFill>
                <a:schemeClr val="dk1"/>
              </a:solidFill>
              <a:latin typeface="Libre Baskerville"/>
              <a:ea typeface="Libre Baskerville"/>
              <a:cs typeface="Libre Baskerville"/>
              <a:sym typeface="Libre Baskerville"/>
            </a:endParaRPr>
          </a:p>
          <a:p>
            <a:pPr indent="-317500" lvl="0" marL="457200" marR="0" rtl="0" algn="l">
              <a:lnSpc>
                <a:spcPct val="100000"/>
              </a:lnSpc>
              <a:spcBef>
                <a:spcPts val="0"/>
              </a:spcBef>
              <a:spcAft>
                <a:spcPts val="0"/>
              </a:spcAft>
              <a:buClr>
                <a:schemeClr val="dk1"/>
              </a:buClr>
              <a:buSzPts val="1400"/>
              <a:buFont typeface="Libre Baskerville"/>
              <a:buChar char="●"/>
            </a:pPr>
            <a:r>
              <a:rPr b="0" i="0" lang="en-GB" sz="1400" u="none" cap="none" strike="noStrike">
                <a:solidFill>
                  <a:schemeClr val="dk1"/>
                </a:solidFill>
                <a:latin typeface="Libre Baskerville"/>
                <a:ea typeface="Libre Baskerville"/>
                <a:cs typeface="Libre Baskerville"/>
                <a:sym typeface="Libre Baskerville"/>
              </a:rPr>
              <a:t>R</a:t>
            </a:r>
            <a:r>
              <a:rPr lang="en-GB">
                <a:solidFill>
                  <a:schemeClr val="dk1"/>
                </a:solidFill>
                <a:latin typeface="Libre Baskerville"/>
                <a:ea typeface="Libre Baskerville"/>
                <a:cs typeface="Libre Baskerville"/>
                <a:sym typeface="Libre Baskerville"/>
              </a:rPr>
              <a:t>eact</a:t>
            </a:r>
            <a:r>
              <a:rPr b="0" i="0" lang="en-GB" sz="1400" u="none" cap="none" strike="noStrike">
                <a:solidFill>
                  <a:schemeClr val="dk1"/>
                </a:solidFill>
                <a:latin typeface="Libre Baskerville"/>
                <a:ea typeface="Libre Baskerville"/>
                <a:cs typeface="Libre Baskerville"/>
                <a:sym typeface="Libre Baskerville"/>
              </a:rPr>
              <a:t>JS</a:t>
            </a:r>
            <a:endParaRPr b="0" i="0" sz="1400" u="none" cap="none" strike="noStrike">
              <a:solidFill>
                <a:schemeClr val="dk1"/>
              </a:solidFill>
              <a:latin typeface="Libre Baskerville"/>
              <a:ea typeface="Libre Baskerville"/>
              <a:cs typeface="Libre Baskerville"/>
              <a:sym typeface="Libre Baskerville"/>
            </a:endParaRPr>
          </a:p>
          <a:p>
            <a:pPr indent="-317500" lvl="0" marL="457200" marR="0" rtl="0" algn="l">
              <a:lnSpc>
                <a:spcPct val="100000"/>
              </a:lnSpc>
              <a:spcBef>
                <a:spcPts val="0"/>
              </a:spcBef>
              <a:spcAft>
                <a:spcPts val="0"/>
              </a:spcAft>
              <a:buClr>
                <a:schemeClr val="dk1"/>
              </a:buClr>
              <a:buSzPts val="1400"/>
              <a:buFont typeface="Libre Baskerville"/>
              <a:buChar char="●"/>
            </a:pPr>
            <a:r>
              <a:rPr b="0" i="0" lang="en-GB" sz="1400" u="none" cap="none" strike="noStrike">
                <a:solidFill>
                  <a:schemeClr val="dk1"/>
                </a:solidFill>
                <a:latin typeface="Libre Baskerville"/>
                <a:ea typeface="Libre Baskerville"/>
                <a:cs typeface="Libre Baskerville"/>
                <a:sym typeface="Libre Baskerville"/>
              </a:rPr>
              <a:t>HTML</a:t>
            </a:r>
            <a:endParaRPr b="0" i="0" sz="14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b="0" i="0" lang="en-GB" sz="1400" u="none" cap="none" strike="noStrike">
                <a:solidFill>
                  <a:schemeClr val="dk1"/>
                </a:solidFill>
                <a:latin typeface="Libre Baskerville"/>
                <a:ea typeface="Libre Baskerville"/>
                <a:cs typeface="Libre Baskerville"/>
                <a:sym typeface="Libre Baskerville"/>
              </a:rPr>
              <a:t>N</a:t>
            </a:r>
            <a:r>
              <a:rPr lang="en-GB">
                <a:solidFill>
                  <a:schemeClr val="dk1"/>
                </a:solidFill>
                <a:latin typeface="Libre Baskerville"/>
                <a:ea typeface="Libre Baskerville"/>
                <a:cs typeface="Libre Baskerville"/>
                <a:sym typeface="Libre Baskerville"/>
              </a:rPr>
              <a:t>otepad</a:t>
            </a:r>
            <a:endParaRPr b="0" i="0" sz="14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lang="en-GB">
                <a:solidFill>
                  <a:schemeClr val="dk1"/>
                </a:solidFill>
                <a:latin typeface="Libre Baskerville"/>
                <a:ea typeface="Libre Baskerville"/>
                <a:cs typeface="Libre Baskerville"/>
                <a:sym typeface="Libre Baskerville"/>
              </a:rPr>
              <a:t>Photoshop</a:t>
            </a:r>
            <a:endParaRPr b="0" i="0" sz="1400" u="none" cap="none" strike="noStrike">
              <a:solidFill>
                <a:schemeClr val="dk1"/>
              </a:solidFill>
              <a:latin typeface="Libre Baskerville"/>
              <a:ea typeface="Libre Baskerville"/>
              <a:cs typeface="Libre Baskerville"/>
              <a:sym typeface="Libre Baskerville"/>
            </a:endParaRPr>
          </a:p>
          <a:p>
            <a:pPr indent="0" lvl="0" marL="0" marR="0" rtl="0" algn="just">
              <a:lnSpc>
                <a:spcPct val="100000"/>
              </a:lnSpc>
              <a:spcBef>
                <a:spcPts val="1800"/>
              </a:spcBef>
              <a:spcAft>
                <a:spcPts val="0"/>
              </a:spcAft>
              <a:buClr>
                <a:srgbClr val="000000"/>
              </a:buClr>
              <a:buSzPts val="2400"/>
              <a:buFont typeface="Arial"/>
              <a:buNone/>
            </a:pPr>
            <a:r>
              <a:rPr b="1" i="0" lang="en-GB" sz="2400" u="none" cap="none" strike="noStrike">
                <a:solidFill>
                  <a:schemeClr val="dk1"/>
                </a:solidFill>
                <a:latin typeface="Libre Baskerville"/>
                <a:ea typeface="Libre Baskerville"/>
                <a:cs typeface="Libre Baskerville"/>
                <a:sym typeface="Libre Baskerville"/>
              </a:rPr>
              <a:t>At System Users Side</a:t>
            </a:r>
            <a:endParaRPr b="1" i="0" sz="2400" u="none" cap="none" strike="noStrike">
              <a:solidFill>
                <a:schemeClr val="dk1"/>
              </a:solidFill>
              <a:latin typeface="Libre Baskerville"/>
              <a:ea typeface="Libre Baskerville"/>
              <a:cs typeface="Libre Baskerville"/>
              <a:sym typeface="Libre Baskerville"/>
            </a:endParaRPr>
          </a:p>
          <a:p>
            <a:pPr indent="0" lvl="0" marL="0" marR="0" rtl="0" algn="just">
              <a:lnSpc>
                <a:spcPct val="100000"/>
              </a:lnSpc>
              <a:spcBef>
                <a:spcPts val="1800"/>
              </a:spcBef>
              <a:spcAft>
                <a:spcPts val="0"/>
              </a:spcAft>
              <a:buClr>
                <a:srgbClr val="000000"/>
              </a:buClr>
              <a:buSzPts val="1600"/>
              <a:buFont typeface="Arial"/>
              <a:buNone/>
            </a:pPr>
            <a:r>
              <a:rPr b="1" i="0" lang="en-GB" sz="1600" u="none" cap="none" strike="noStrike">
                <a:solidFill>
                  <a:srgbClr val="FF0000"/>
                </a:solidFill>
                <a:latin typeface="Libre Baskerville"/>
                <a:ea typeface="Libre Baskerville"/>
                <a:cs typeface="Libre Baskerville"/>
                <a:sym typeface="Libre Baskerville"/>
              </a:rPr>
              <a:t>Software Requirements</a:t>
            </a:r>
            <a:endParaRPr b="1" i="0" sz="1600" u="none" cap="none" strike="noStrike">
              <a:solidFill>
                <a:srgbClr val="FF0000"/>
              </a:solidFill>
              <a:latin typeface="Libre Baskerville"/>
              <a:ea typeface="Libre Baskerville"/>
              <a:cs typeface="Libre Baskerville"/>
              <a:sym typeface="Libre Baskerville"/>
            </a:endParaRPr>
          </a:p>
          <a:p>
            <a:pPr indent="-304800" lvl="0" marL="457200" marR="0" rtl="0" algn="l">
              <a:lnSpc>
                <a:spcPct val="100000"/>
              </a:lnSpc>
              <a:spcBef>
                <a:spcPts val="400"/>
              </a:spcBef>
              <a:spcAft>
                <a:spcPts val="0"/>
              </a:spcAft>
              <a:buClr>
                <a:schemeClr val="dk1"/>
              </a:buClr>
              <a:buSzPts val="1200"/>
              <a:buFont typeface="Libre Baskerville"/>
              <a:buChar char="●"/>
            </a:pPr>
            <a:r>
              <a:rPr b="0" i="0" lang="en-GB" sz="1600" u="none" cap="none" strike="noStrike">
                <a:solidFill>
                  <a:schemeClr val="dk1"/>
                </a:solidFill>
                <a:latin typeface="Libre Baskerville"/>
                <a:ea typeface="Libre Baskerville"/>
                <a:cs typeface="Libre Baskerville"/>
                <a:sym typeface="Libre Baskerville"/>
              </a:rPr>
              <a:t>Browser (IE 7.0 or Above, Mozilla Firefox, Google Chrome</a:t>
            </a:r>
            <a:endParaRPr b="0" i="0" sz="1600" u="none" cap="none" strike="noStrike">
              <a:solidFill>
                <a:schemeClr val="dk1"/>
              </a:solidFill>
              <a:latin typeface="Libre Baskerville"/>
              <a:ea typeface="Libre Baskerville"/>
              <a:cs typeface="Libre Baskerville"/>
              <a:sym typeface="Libre Baskerville"/>
            </a:endParaRPr>
          </a:p>
          <a:p>
            <a:pPr indent="-304800" lvl="0" marL="457200" marR="0" rtl="0" algn="l">
              <a:lnSpc>
                <a:spcPct val="100000"/>
              </a:lnSpc>
              <a:spcBef>
                <a:spcPts val="0"/>
              </a:spcBef>
              <a:spcAft>
                <a:spcPts val="0"/>
              </a:spcAft>
              <a:buClr>
                <a:schemeClr val="dk1"/>
              </a:buClr>
              <a:buSzPts val="1200"/>
              <a:buFont typeface="Libre Baskerville"/>
              <a:buChar char="●"/>
            </a:pPr>
            <a:r>
              <a:rPr b="0" i="0" lang="en-GB" sz="1600" u="none" cap="none" strike="noStrike">
                <a:solidFill>
                  <a:schemeClr val="dk1"/>
                </a:solidFill>
                <a:latin typeface="Libre Baskerville"/>
                <a:ea typeface="Libre Baskerville"/>
                <a:cs typeface="Libre Baskerville"/>
                <a:sym typeface="Libre Baskerville"/>
              </a:rPr>
              <a:t>Browser Must be JavaScript Enabled</a:t>
            </a:r>
            <a:endParaRPr b="0" i="0" sz="1600" u="none" cap="none" strike="noStrike">
              <a:solidFill>
                <a:schemeClr val="dk1"/>
              </a:solidFill>
              <a:latin typeface="Libre Baskerville"/>
              <a:ea typeface="Libre Baskerville"/>
              <a:cs typeface="Libre Baskerville"/>
              <a:sym typeface="Libre Baskerville"/>
            </a:endParaRPr>
          </a:p>
          <a:p>
            <a:pPr indent="0" lvl="0" marL="0" marR="0" rtl="0" algn="just">
              <a:lnSpc>
                <a:spcPct val="100000"/>
              </a:lnSpc>
              <a:spcBef>
                <a:spcPts val="1800"/>
              </a:spcBef>
              <a:spcAft>
                <a:spcPts val="400"/>
              </a:spcAft>
              <a:buClr>
                <a:srgbClr val="000000"/>
              </a:buClr>
              <a:buSzPts val="1200"/>
              <a:buFont typeface="Arial"/>
              <a:buNone/>
            </a:pPr>
            <a:r>
              <a:t/>
            </a:r>
            <a:endParaRPr b="1" i="0" sz="1200" u="none" cap="none" strike="noStrike">
              <a:solidFill>
                <a:schemeClr val="dk1"/>
              </a:solidFill>
              <a:latin typeface="Libre Baskerville"/>
              <a:ea typeface="Libre Baskerville"/>
              <a:cs typeface="Libre Baskerville"/>
              <a:sym typeface="Libre Baskerville"/>
            </a:endParaRPr>
          </a:p>
        </p:txBody>
      </p:sp>
      <p:pic>
        <p:nvPicPr>
          <p:cNvPr id="99" name="Google Shape;99;gbda31846fa_1_16"/>
          <p:cNvPicPr preferRelativeResize="0"/>
          <p:nvPr/>
        </p:nvPicPr>
        <p:blipFill rotWithShape="1">
          <a:blip r:embed="rId4">
            <a:alphaModFix/>
          </a:blip>
          <a:srcRect b="0" l="0" r="0" t="0"/>
          <a:stretch/>
        </p:blipFill>
        <p:spPr>
          <a:xfrm>
            <a:off x="-9" y="0"/>
            <a:ext cx="1655475" cy="1310200"/>
          </a:xfrm>
          <a:prstGeom prst="rect">
            <a:avLst/>
          </a:prstGeom>
          <a:noFill/>
          <a:ln>
            <a:noFill/>
          </a:ln>
        </p:spPr>
      </p:pic>
      <p:sp>
        <p:nvSpPr>
          <p:cNvPr id="100" name="Google Shape;100;gbda31846fa_1_16"/>
          <p:cNvSpPr txBox="1"/>
          <p:nvPr>
            <p:ph idx="12" type="sldNum"/>
          </p:nvPr>
        </p:nvSpPr>
        <p:spPr>
          <a:xfrm>
            <a:off x="8458200" y="596729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0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ragha</dc:creator>
</cp:coreProperties>
</file>